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426" r:id="rId2"/>
    <p:sldId id="823" r:id="rId3"/>
    <p:sldId id="903" r:id="rId4"/>
    <p:sldId id="825" r:id="rId5"/>
    <p:sldId id="909" r:id="rId6"/>
    <p:sldId id="868" r:id="rId7"/>
    <p:sldId id="87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seph R. Molnar" initials="JRM" lastIdx="1" clrIdx="0">
    <p:extLst>
      <p:ext uri="{19B8F6BF-5375-455C-9EA6-DF929625EA0E}">
        <p15:presenceInfo xmlns:p15="http://schemas.microsoft.com/office/powerpoint/2012/main" userId="S::jrmolnar@southbendin.gov::f5ddeb8c-ac6c-48b6-a626-15deb5d3c7f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FFC000"/>
    <a:srgbClr val="FFE699"/>
    <a:srgbClr val="D3D8DC"/>
    <a:srgbClr val="CBD2DC"/>
    <a:srgbClr val="D9DCE1"/>
    <a:srgbClr val="D6D8DC"/>
    <a:srgbClr val="882AA6"/>
    <a:srgbClr val="BFA401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38" autoAdjust="0"/>
    <p:restoredTop sz="96247" autoAdjust="0"/>
  </p:normalViewPr>
  <p:slideViewPr>
    <p:cSldViewPr snapToGrid="0">
      <p:cViewPr varScale="1">
        <p:scale>
          <a:sx n="106" d="100"/>
          <a:sy n="106" d="100"/>
        </p:scale>
        <p:origin x="9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45C07-37E4-41D9-AF91-536FF7C8BC49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DB53C7-3EE5-44DC-9358-01F701E3DC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675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0BE626-6990-4C14-80AD-B9E9AA65374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6490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0BE626-6990-4C14-80AD-B9E9AA65374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5496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D4AA3-5A0F-4CA7-B2F4-110ED5608E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0E8F86-9C79-49B0-9EF7-CA5E9FB794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01857-EBCD-4450-BA0B-43532289F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BA1-32E5-4CC8-99AD-9B2FA4C50F59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106841-FB17-4E53-94AD-BA98C7ADB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8DCDBB-AEA2-4B62-B803-7BF7BDF18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A4FE3-874C-4BAF-8FFB-52FC266816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480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3F758-365E-4C9E-8779-65AF27F64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51403-35C3-43C4-9B3F-22184EF6B6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5F1C0-5EC0-4DBF-83CC-B8A763DAA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BA1-32E5-4CC8-99AD-9B2FA4C50F59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C2778-882C-42E7-A48E-99A46BFCF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9D360-4AFB-422B-9263-0F6EF1BB3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A4FE3-874C-4BAF-8FFB-52FC266816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804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CC5FE-CD12-4CE1-BD0A-3FE932E5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EF58EE-5131-4878-83E0-3C23FD3369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F6C836-ECB0-42BE-BC07-93CDA1F34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BA1-32E5-4CC8-99AD-9B2FA4C50F59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82A658-3FB9-497B-82AE-DC890C0C2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13A1C2-0C43-4781-B225-89E1906D5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A4FE3-874C-4BAF-8FFB-52FC266816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340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3FAF3-69D1-4B7C-9D02-B26CC0696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C86AE-A994-495C-924F-591D522F72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3239A-CEED-48BF-8001-D510932351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B66E3F-C984-499D-AFC6-F114B91A0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BA1-32E5-4CC8-99AD-9B2FA4C50F59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B61CA1-4BA2-4A8C-8A62-1F17D5E4B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5C0ED5-B80C-4F00-BFBE-481D83E83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A4FE3-874C-4BAF-8FFB-52FC266816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0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79C4D-2650-4954-B222-D8BDFD793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E6CD0-00CA-4F1A-B787-526DDFAEE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A816D4-3A24-4CA5-8CAE-7CE9C026F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203F22-2414-48FE-A3A8-8FDA2F3EBA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65E484-C569-490A-8D3E-09FC2195F9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17AE58-747F-46E0-B902-E090CBA2F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BA1-32E5-4CC8-99AD-9B2FA4C50F59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0990B9-766C-4604-83E9-BA4F04560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2A2D45-B652-4410-8981-6526152CA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A4FE3-874C-4BAF-8FFB-52FC266816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976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16D96-9577-48FD-8B12-D7360FE30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D1B75-DFA6-4A52-9D2E-87D452456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BA1-32E5-4CC8-99AD-9B2FA4C50F59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B92EC1-5C0B-4146-BDC1-93C5118E8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E3A81D-15DD-4F05-9737-E95506EF5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A4FE3-874C-4BAF-8FFB-52FC266816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175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0CADA1-E6C7-41EF-A42B-996A9F2BC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BA1-32E5-4CC8-99AD-9B2FA4C50F59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E9BC34-7748-4E4F-9473-6CDA589C3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A7212A-93E9-458C-A51E-841C6D6D1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A4FE3-874C-4BAF-8FFB-52FC266816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396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6C2AE-C7B4-49E2-9F33-21C7FB46E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F500D-BA88-4143-AB1D-F599E0CD2A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E4DF6F-DBB2-4BAF-9220-975F67C7B0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409F27-9855-4976-86EF-0A459C5D9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BA1-32E5-4CC8-99AD-9B2FA4C50F59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EB052C-466F-4396-B482-8A1C16217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BD2EE0-8338-40EB-8DE9-F1270C992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A4FE3-874C-4BAF-8FFB-52FC266816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731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34EB9-5E8B-4EAA-B2C5-E1B18F02B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3F338B-D728-4F24-BE72-F4EF8ED01B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E80CE5-35E0-4137-AC53-97A1B72A26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6790CA-5A00-44B2-8BCD-8181CF2D8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BA1-32E5-4CC8-99AD-9B2FA4C50F59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FA7D45-269B-4789-89FB-8FDC495DD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AFA7EE-D034-4B21-88BF-CD50C9B81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A4FE3-874C-4BAF-8FFB-52FC266816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876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FE3FA-ECAB-4266-9FB4-938A14B3C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068A00-AB39-4FC7-BBC4-81A503ABE0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71E522-2D25-42D0-93C0-C9084D549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BA1-32E5-4CC8-99AD-9B2FA4C50F59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AE1CA-665A-4B67-8860-1AF8CBF84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2FAC8C-9058-4FB6-A47F-D109ACE33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A4FE3-874C-4BAF-8FFB-52FC266816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528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456725-19EB-4D39-B5B7-05AEB689F2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7CEA8-5919-4686-83CD-73BCD2A741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C512EB-60BA-41A8-A108-FD063DD5C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BA1-32E5-4CC8-99AD-9B2FA4C50F59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93ED4-6F19-4A70-9CCE-BAC96A41A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5A98C7-95F4-44F6-9A01-84EA82572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A4FE3-874C-4BAF-8FFB-52FC266816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209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90AE0D-4C9B-48C7-AE2C-A54D38869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78099D-4291-43A2-9308-6C7B8500D7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ADDC9F-ECD7-4EE4-B84F-2D73C2E65F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20BA1-32E5-4CC8-99AD-9B2FA4C50F59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71422-34F3-434E-A7C8-177B247FCC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6385F-BDB7-4CB7-B7E5-F9EB9CBE70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9A4FE3-874C-4BAF-8FFB-52FC266816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422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8E3E6-5910-4E47-8F70-E90CCF160C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932" y="793283"/>
            <a:ext cx="11174136" cy="2882072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chemeClr val="tx2"/>
                </a:solidFill>
              </a:rPr>
              <a:t>South Bend</a:t>
            </a:r>
            <a:br>
              <a:rPr lang="en-US" sz="4800" b="1" dirty="0">
                <a:solidFill>
                  <a:schemeClr val="tx2"/>
                </a:solidFill>
              </a:rPr>
            </a:br>
            <a:r>
              <a:rPr lang="en-US" b="1" dirty="0">
                <a:solidFill>
                  <a:schemeClr val="tx2"/>
                </a:solidFill>
              </a:rPr>
              <a:t>Common Council</a:t>
            </a:r>
            <a:br>
              <a:rPr lang="en-US" sz="4800" b="1" dirty="0">
                <a:solidFill>
                  <a:schemeClr val="tx2"/>
                </a:solidFill>
              </a:rPr>
            </a:br>
            <a:r>
              <a:rPr lang="en-US" sz="3200" b="1" dirty="0">
                <a:solidFill>
                  <a:schemeClr val="tx2"/>
                </a:solidFill>
              </a:rPr>
              <a:t>April 22, 2024</a:t>
            </a:r>
            <a:endParaRPr lang="en-US" sz="3200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38DD15-018A-405C-913F-F82FD409E2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4"/>
          <a:stretch/>
        </p:blipFill>
        <p:spPr>
          <a:xfrm rot="5400000">
            <a:off x="5569591" y="235591"/>
            <a:ext cx="1052818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58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38DD15-018A-405C-913F-F82FD409E2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4"/>
          <a:stretch/>
        </p:blipFill>
        <p:spPr>
          <a:xfrm rot="5400000">
            <a:off x="5569591" y="235580"/>
            <a:ext cx="1052818" cy="12192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F3DFAE9-5C24-484F-A290-A308DB56CF2C}"/>
              </a:ext>
            </a:extLst>
          </p:cNvPr>
          <p:cNvSpPr txBox="1">
            <a:spLocks/>
          </p:cNvSpPr>
          <p:nvPr/>
        </p:nvSpPr>
        <p:spPr>
          <a:xfrm>
            <a:off x="0" y="6052657"/>
            <a:ext cx="12192000" cy="637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0B122A-700A-7DE5-62E5-6EC2198BBD72}"/>
              </a:ext>
            </a:extLst>
          </p:cNvPr>
          <p:cNvSpPr txBox="1">
            <a:spLocks/>
          </p:cNvSpPr>
          <p:nvPr/>
        </p:nvSpPr>
        <p:spPr>
          <a:xfrm>
            <a:off x="84327" y="167781"/>
            <a:ext cx="3019771" cy="180016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402 Navarre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6" name="Picture 5" descr="A map of a neighborhood&#10;&#10;Description automatically generated">
            <a:extLst>
              <a:ext uri="{FF2B5EF4-FFF2-40B4-BE49-F238E27FC236}">
                <a16:creationId xmlns:a16="http://schemas.microsoft.com/office/drawing/2014/main" id="{E9BC8D75-A123-BE5B-B1EB-522EBED75F7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" t="4489" r="3415" b="4422"/>
          <a:stretch/>
        </p:blipFill>
        <p:spPr>
          <a:xfrm>
            <a:off x="3127524" y="0"/>
            <a:ext cx="906447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425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38DD15-018A-405C-913F-F82FD409E2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4"/>
          <a:stretch/>
        </p:blipFill>
        <p:spPr>
          <a:xfrm rot="5400000">
            <a:off x="5569591" y="235580"/>
            <a:ext cx="1052818" cy="12192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F3DFAE9-5C24-484F-A290-A308DB56CF2C}"/>
              </a:ext>
            </a:extLst>
          </p:cNvPr>
          <p:cNvSpPr txBox="1">
            <a:spLocks/>
          </p:cNvSpPr>
          <p:nvPr/>
        </p:nvSpPr>
        <p:spPr>
          <a:xfrm>
            <a:off x="0" y="6052657"/>
            <a:ext cx="12192000" cy="637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0B122A-700A-7DE5-62E5-6EC2198BBD72}"/>
              </a:ext>
            </a:extLst>
          </p:cNvPr>
          <p:cNvSpPr txBox="1">
            <a:spLocks/>
          </p:cNvSpPr>
          <p:nvPr/>
        </p:nvSpPr>
        <p:spPr>
          <a:xfrm>
            <a:off x="84327" y="167781"/>
            <a:ext cx="3019771" cy="180016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402 Navarre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7" name="Picture 6" descr="A map of a neighborhood&#10;&#10;Description automatically generated">
            <a:extLst>
              <a:ext uri="{FF2B5EF4-FFF2-40B4-BE49-F238E27FC236}">
                <a16:creationId xmlns:a16="http://schemas.microsoft.com/office/drawing/2014/main" id="{6EDF47CA-CD47-9CE1-864C-28FA083AD9B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8" t="4356" r="3415" b="4554"/>
          <a:stretch/>
        </p:blipFill>
        <p:spPr>
          <a:xfrm>
            <a:off x="3104098" y="-9053"/>
            <a:ext cx="9087902" cy="686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47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tree with yellow leaves on it&#10;&#10;Description automatically generated">
            <a:extLst>
              <a:ext uri="{FF2B5EF4-FFF2-40B4-BE49-F238E27FC236}">
                <a16:creationId xmlns:a16="http://schemas.microsoft.com/office/drawing/2014/main" id="{0FBD8C36-A2FB-D9C7-BF50-2F1B025E6A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4" t="3368" r="3317" b="6824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849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reet with trees and grass&#10;&#10;Description automatically generated">
            <a:extLst>
              <a:ext uri="{FF2B5EF4-FFF2-40B4-BE49-F238E27FC236}">
                <a16:creationId xmlns:a16="http://schemas.microsoft.com/office/drawing/2014/main" id="{D42BEF02-C3DE-421F-0B21-B6B9650AA7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3" r="4556"/>
          <a:stretch/>
        </p:blipFill>
        <p:spPr>
          <a:xfrm>
            <a:off x="1" y="-68477"/>
            <a:ext cx="12192000" cy="692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066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ar parked on the side of a road&#10;&#10;Description automatically generated">
            <a:extLst>
              <a:ext uri="{FF2B5EF4-FFF2-40B4-BE49-F238E27FC236}">
                <a16:creationId xmlns:a16="http://schemas.microsoft.com/office/drawing/2014/main" id="{0B54D268-D647-D311-67C8-F2D70B484A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8" t="21753" r="6168" b="12500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120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print of a park&#10;&#10;Description automatically generated">
            <a:extLst>
              <a:ext uri="{FF2B5EF4-FFF2-40B4-BE49-F238E27FC236}">
                <a16:creationId xmlns:a16="http://schemas.microsoft.com/office/drawing/2014/main" id="{87E43F50-E8DF-63EA-8FA8-D2C7D94884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6" y="0"/>
            <a:ext cx="105987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43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14307</TotalTime>
  <Words>16</Words>
  <Application>Microsoft Office PowerPoint</Application>
  <PresentationFormat>Widescreen</PresentationFormat>
  <Paragraphs>5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South Bend Common Council April 22, 2024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South Bend Board of Zoning Appeals March 1, 2021</dc:title>
  <dc:creator>Joseph R. Molnar</dc:creator>
  <cp:lastModifiedBy>Kari Myers</cp:lastModifiedBy>
  <cp:revision>271</cp:revision>
  <dcterms:created xsi:type="dcterms:W3CDTF">2021-02-26T18:57:10Z</dcterms:created>
  <dcterms:modified xsi:type="dcterms:W3CDTF">2024-04-22T16:54:39Z</dcterms:modified>
</cp:coreProperties>
</file>