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739" y="3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19662-7E2A-4112-9E3C-C3FD024CC0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F7C34-BB1E-71A9-4913-2829FC5180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3DDFA-4015-D6DB-B4F4-BC8CEA75F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60F6-AEB7-4051-86A3-D07FE5E174F5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848A2-8369-04C0-3514-D2A5F86F1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5A56E-16B1-578A-3305-D11D31E54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805C-FCFF-4D55-B99F-C1E0DC7B7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22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59468-FE87-2009-C446-2CFE11295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E4285-8BE9-C783-67A9-F24844886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14EE5-420A-F2C9-04C7-223DB2039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60F6-AEB7-4051-86A3-D07FE5E174F5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D3105-D6AF-AE1C-7ADB-B204538DF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7F78F-BF5D-BF45-C360-FC7391A24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805C-FCFF-4D55-B99F-C1E0DC7B7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7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A119B-A093-F8ED-2ABD-1FF966F4F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3071E-A14D-EC2A-79DB-81C37CF80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E091A-B08D-F62D-CC29-2F62B6D6D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60F6-AEB7-4051-86A3-D07FE5E174F5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2BDCA-925F-A218-93B2-7ED8ABC72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DC908-1A40-BA25-5739-8309448BA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805C-FCFF-4D55-B99F-C1E0DC7B7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75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C54A8-BD93-0243-C2D7-30313ABFC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17F59-8B50-3DCE-633B-1CA425CA75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1383EA-318B-F06C-E7EF-82DBD6A1B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480F2-C102-0C8D-7B15-CD30C142F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60F6-AEB7-4051-86A3-D07FE5E174F5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F21F6-1AB8-B051-3989-57196FECE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C58FE-B82C-67D3-201D-A2987F795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805C-FCFF-4D55-B99F-C1E0DC7B7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91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20E38-C811-F60B-A864-812F7DADF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4D8D8-743C-8637-CAB2-E4D358C78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A14DC-7CA9-B207-DAB7-A402CCCA6C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5C591D-1575-B3D8-51C2-8340B1EE49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B3B711-34D9-F474-5ACB-8A5219D670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073E48-A6F6-4A2D-BC77-181FE4852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60F6-AEB7-4051-86A3-D07FE5E174F5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870260-C5A3-0DBD-E624-EF8094A36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218E4-D57D-7BC1-7C5B-A53807726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805C-FCFF-4D55-B99F-C1E0DC7B7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21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7FBC5-4957-8DA1-3753-320A16A45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FD1ADE-8D5F-FEB9-4E3E-6EA2D7152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60F6-AEB7-4051-86A3-D07FE5E174F5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0CA288-C5BE-4DA4-8854-31405E82D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359DD-B97D-6BF8-976B-9F23A307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805C-FCFF-4D55-B99F-C1E0DC7B7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00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588D4A-7B5C-3523-876D-1BB1CA481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60F6-AEB7-4051-86A3-D07FE5E174F5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94E227-13C7-2AEB-2E72-9E778B7B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A9E42-F223-C9DB-B93B-77DE15293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805C-FCFF-4D55-B99F-C1E0DC7B7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6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CF8E7-2501-4C54-7AD3-A0772B506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E42F7-6075-AF19-3EBE-019F52599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298D6-C56B-D216-1A81-240E86E4B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43F04-1AF4-ED8C-4016-BEA675E19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60F6-AEB7-4051-86A3-D07FE5E174F5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BA9D01-D708-4675-935A-BAAA03929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C13AEA-2BDF-DDF7-DEFE-DDA4DB172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805C-FCFF-4D55-B99F-C1E0DC7B7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65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67E17-639D-818A-6E36-21141EC9D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58E64C-B710-AA5F-08E0-0F4365A214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B6AB1-610D-F705-3B90-9324F6787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F736A-C634-0422-621D-E27D1331D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60F6-AEB7-4051-86A3-D07FE5E174F5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2C91C-1478-36E0-58FF-0CD1DDC50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D2A77A-9179-CD38-5272-987B66183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805C-FCFF-4D55-B99F-C1E0DC7B7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933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1F6F-948E-C1CD-8556-8729DBA11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46E352-E4C6-BCEC-CC6C-AE982319F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12041-5B08-D49B-3933-5878A301E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60F6-AEB7-4051-86A3-D07FE5E174F5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ECFEF-A802-CF8B-7403-E01AEF329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8BF90-22CD-E74D-918A-26C0A7FA4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805C-FCFF-4D55-B99F-C1E0DC7B7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930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BB895A-F4F4-8B1D-1887-FFB3184A51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82702C-962B-91AD-C73E-798E4925E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CBF40-2303-31D8-5743-E00346DEC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60F6-AEB7-4051-86A3-D07FE5E174F5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53C8B-ABED-6678-9333-DE847C6FC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7132B-E86B-1A95-2C0B-341AD02E6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805C-FCFF-4D55-B99F-C1E0DC7B7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81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E5BD8B-3D4F-82FD-42CC-DA7F0E43E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21C92-4A30-624F-44CE-0EDDA6690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7DC32-B14F-7DCB-C29A-2DD04476C4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060F6-AEB7-4051-86A3-D07FE5E174F5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7FD5C-7E45-E846-A085-6761AA8A70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7EA91-7EDB-8E13-F00D-5B0F56A162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2805C-FCFF-4D55-B99F-C1E0DC7B7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63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3C82DD-B203-3A22-0A05-36455E1EC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1167" y="0"/>
            <a:ext cx="126831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57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373A2C-0A4F-A05B-E78E-E1FA11D11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5740" y="0"/>
            <a:ext cx="136194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99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6D1329-4CAF-323F-1B19-31EF4D941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1801"/>
            <a:ext cx="12192000" cy="712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7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Furore-Smith</dc:creator>
  <cp:lastModifiedBy>Angela Furore-Smith</cp:lastModifiedBy>
  <cp:revision>1</cp:revision>
  <dcterms:created xsi:type="dcterms:W3CDTF">2024-04-19T19:46:12Z</dcterms:created>
  <dcterms:modified xsi:type="dcterms:W3CDTF">2024-04-19T19:47:35Z</dcterms:modified>
</cp:coreProperties>
</file>