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9"/>
  </p:notesMasterIdLst>
  <p:sldIdLst>
    <p:sldId id="256" r:id="rId5"/>
    <p:sldId id="298" r:id="rId6"/>
    <p:sldId id="293" r:id="rId7"/>
    <p:sldId id="294" r:id="rId8"/>
    <p:sldId id="295" r:id="rId9"/>
    <p:sldId id="296" r:id="rId10"/>
    <p:sldId id="297" r:id="rId11"/>
    <p:sldId id="289" r:id="rId12"/>
    <p:sldId id="299" r:id="rId13"/>
    <p:sldId id="300" r:id="rId14"/>
    <p:sldId id="275" r:id="rId15"/>
    <p:sldId id="287" r:id="rId16"/>
    <p:sldId id="301" r:id="rId17"/>
    <p:sldId id="302" r:id="rId18"/>
  </p:sldIdLst>
  <p:sldSz cx="12192000" cy="6858000"/>
  <p:notesSz cx="6980238"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nata Matousova" initials="RM" lastIdx="1" clrIdx="0">
    <p:extLst>
      <p:ext uri="{19B8F6BF-5375-455C-9EA6-DF929625EA0E}">
        <p15:presenceInfo xmlns:p15="http://schemas.microsoft.com/office/powerpoint/2012/main" userId="S::rmatouso@southbendin.gov::1ff034cb-04d5-498f-bed1-deb12bfe010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8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70" d="100"/>
          <a:sy n="70" d="100"/>
        </p:scale>
        <p:origin x="54" y="714"/>
      </p:cViewPr>
      <p:guideLst/>
    </p:cSldViewPr>
  </p:slideViewPr>
  <p:notesTextViewPr>
    <p:cViewPr>
      <p:scale>
        <a:sx n="3" d="2"/>
        <a:sy n="3" d="2"/>
      </p:scale>
      <p:origin x="0" y="0"/>
    </p:cViewPr>
  </p:notesTextViewPr>
  <p:notesViewPr>
    <p:cSldViewPr snapToGrid="0">
      <p:cViewPr varScale="1">
        <p:scale>
          <a:sx n="80" d="100"/>
          <a:sy n="80" d="100"/>
        </p:scale>
        <p:origin x="2301" y="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image" Target="../media/image9.png"/></Relationships>
</file>

<file path=ppt/diagrams/_rels/drawing2.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image" Target="../media/image9.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F15FB1-E6D8-484B-929D-2B27A0256C6E}" type="doc">
      <dgm:prSet loTypeId="urn:microsoft.com/office/officeart/2005/8/layout/orgChart1" loCatId="hierarchy" qsTypeId="urn:microsoft.com/office/officeart/2005/8/quickstyle/simple1" qsCatId="simple" csTypeId="urn:microsoft.com/office/officeart/2005/8/colors/colorful5" csCatId="colorful" phldr="1"/>
      <dgm:spPr/>
      <dgm:t>
        <a:bodyPr/>
        <a:lstStyle/>
        <a:p>
          <a:endParaRPr lang="en-US"/>
        </a:p>
      </dgm:t>
    </dgm:pt>
    <dgm:pt modelId="{26A70E2B-685E-45DE-9ED1-31FD60452192}">
      <dgm:prSet phldrT="[Text]"/>
      <dgm:spPr/>
      <dgm:t>
        <a:bodyPr/>
        <a:lstStyle/>
        <a:p>
          <a:r>
            <a:rPr lang="en-US">
              <a:latin typeface="Lato" panose="020F0502020204030203" pitchFamily="34" charset="0"/>
            </a:rPr>
            <a:t>Clerk</a:t>
          </a:r>
          <a:endParaRPr lang="en-US" dirty="0">
            <a:latin typeface="Lato" panose="020F0502020204030203" pitchFamily="34" charset="0"/>
          </a:endParaRPr>
        </a:p>
      </dgm:t>
    </dgm:pt>
    <dgm:pt modelId="{CC27EA00-7E0B-4FED-BB3A-280E35D9CE41}" type="parTrans" cxnId="{F4F13152-D09B-43C8-84DC-520EC79F530A}">
      <dgm:prSet/>
      <dgm:spPr/>
      <dgm:t>
        <a:bodyPr/>
        <a:lstStyle/>
        <a:p>
          <a:endParaRPr lang="en-US"/>
        </a:p>
      </dgm:t>
    </dgm:pt>
    <dgm:pt modelId="{7973145C-6B34-4C66-8260-DF29F3486B80}" type="sibTrans" cxnId="{F4F13152-D09B-43C8-84DC-520EC79F530A}">
      <dgm:prSet/>
      <dgm:spPr/>
      <dgm:t>
        <a:bodyPr/>
        <a:lstStyle/>
        <a:p>
          <a:endParaRPr lang="en-US"/>
        </a:p>
      </dgm:t>
    </dgm:pt>
    <dgm:pt modelId="{CBCEA9E0-6E5A-4F3B-95EB-D69E196154EC}">
      <dgm:prSet phldrT="[Text]"/>
      <dgm:spPr/>
      <dgm:t>
        <a:bodyPr/>
        <a:lstStyle/>
        <a:p>
          <a:r>
            <a:rPr lang="en-US">
              <a:latin typeface="Lato" panose="020F0502020204030203" pitchFamily="34" charset="0"/>
            </a:rPr>
            <a:t>Mayor</a:t>
          </a:r>
          <a:endParaRPr lang="en-US" dirty="0">
            <a:latin typeface="Lato" panose="020F0502020204030203" pitchFamily="34" charset="0"/>
          </a:endParaRPr>
        </a:p>
      </dgm:t>
    </dgm:pt>
    <dgm:pt modelId="{C36AE5C8-E465-402E-9024-031428BA1A41}" type="parTrans" cxnId="{33E571EB-9625-4DE2-BE89-4F5B09288ABA}">
      <dgm:prSet/>
      <dgm:spPr/>
      <dgm:t>
        <a:bodyPr/>
        <a:lstStyle/>
        <a:p>
          <a:endParaRPr lang="en-US"/>
        </a:p>
      </dgm:t>
    </dgm:pt>
    <dgm:pt modelId="{87AF8A67-4B65-4D25-9823-5F308F0B4F86}" type="sibTrans" cxnId="{33E571EB-9625-4DE2-BE89-4F5B09288ABA}">
      <dgm:prSet/>
      <dgm:spPr/>
      <dgm:t>
        <a:bodyPr/>
        <a:lstStyle/>
        <a:p>
          <a:endParaRPr lang="en-US"/>
        </a:p>
      </dgm:t>
    </dgm:pt>
    <dgm:pt modelId="{6824B544-176E-4DC4-B9E4-217B39FB3AE0}">
      <dgm:prSet phldrT="[Text]"/>
      <dgm:spPr/>
      <dgm:t>
        <a:bodyPr/>
        <a:lstStyle/>
        <a:p>
          <a:r>
            <a:rPr lang="en-US">
              <a:latin typeface="Lato" panose="020F0502020204030203" pitchFamily="34" charset="0"/>
            </a:rPr>
            <a:t>Council</a:t>
          </a:r>
          <a:endParaRPr lang="en-US" dirty="0">
            <a:latin typeface="Lato" panose="020F0502020204030203" pitchFamily="34" charset="0"/>
          </a:endParaRPr>
        </a:p>
      </dgm:t>
    </dgm:pt>
    <dgm:pt modelId="{1F9B5D71-365A-476D-8F63-E51EE441AC93}" type="parTrans" cxnId="{EB817944-F48A-4D87-97BC-81B8377ECB3A}">
      <dgm:prSet/>
      <dgm:spPr/>
      <dgm:t>
        <a:bodyPr/>
        <a:lstStyle/>
        <a:p>
          <a:endParaRPr lang="en-US"/>
        </a:p>
      </dgm:t>
    </dgm:pt>
    <dgm:pt modelId="{0F820D8E-BE89-44E5-9B1C-E4C0BDC11A8B}" type="sibTrans" cxnId="{EB817944-F48A-4D87-97BC-81B8377ECB3A}">
      <dgm:prSet/>
      <dgm:spPr/>
      <dgm:t>
        <a:bodyPr/>
        <a:lstStyle/>
        <a:p>
          <a:endParaRPr lang="en-US"/>
        </a:p>
      </dgm:t>
    </dgm:pt>
    <dgm:pt modelId="{1F380198-41D7-448C-A0C3-7AAC195D1D4C}">
      <dgm:prSet phldrT="[Text]"/>
      <dgm:spPr>
        <a:solidFill>
          <a:schemeClr val="accent4"/>
        </a:solidFill>
      </dgm:spPr>
      <dgm:t>
        <a:bodyPr/>
        <a:lstStyle/>
        <a:p>
          <a:r>
            <a:rPr lang="en-US" dirty="0">
              <a:solidFill>
                <a:schemeClr val="bg1"/>
              </a:solidFill>
              <a:latin typeface="Lato" panose="020F0502020204030203" pitchFamily="34" charset="0"/>
            </a:rPr>
            <a:t>Chief Deputy Clerk/Director of Operations</a:t>
          </a:r>
        </a:p>
      </dgm:t>
    </dgm:pt>
    <dgm:pt modelId="{2232064E-4EC0-4637-8381-0A2260DDA89C}" type="parTrans" cxnId="{DCAF980F-84AF-4F56-8EF7-D8A800239294}">
      <dgm:prSet/>
      <dgm:spPr/>
      <dgm:t>
        <a:bodyPr/>
        <a:lstStyle/>
        <a:p>
          <a:endParaRPr lang="en-US"/>
        </a:p>
      </dgm:t>
    </dgm:pt>
    <dgm:pt modelId="{2025D6B2-6D3D-47A6-9C1A-0E5F929F51B5}" type="sibTrans" cxnId="{DCAF980F-84AF-4F56-8EF7-D8A800239294}">
      <dgm:prSet/>
      <dgm:spPr/>
      <dgm:t>
        <a:bodyPr/>
        <a:lstStyle/>
        <a:p>
          <a:endParaRPr lang="en-US"/>
        </a:p>
      </dgm:t>
    </dgm:pt>
    <dgm:pt modelId="{46E7B5F4-3727-426C-A9B1-B4611EFC9F53}">
      <dgm:prSet phldrT="[Text]"/>
      <dgm:spPr>
        <a:solidFill>
          <a:schemeClr val="accent4"/>
        </a:solidFill>
      </dgm:spPr>
      <dgm:t>
        <a:bodyPr/>
        <a:lstStyle/>
        <a:p>
          <a:r>
            <a:rPr lang="en-US" dirty="0">
              <a:solidFill>
                <a:schemeClr val="bg1"/>
              </a:solidFill>
              <a:latin typeface="Lato" panose="020F0502020204030203" pitchFamily="34" charset="0"/>
            </a:rPr>
            <a:t>Deputy Clerk/Director of Policy</a:t>
          </a:r>
        </a:p>
      </dgm:t>
    </dgm:pt>
    <dgm:pt modelId="{473DB86E-3FE8-490E-8D92-AF6FD8EAE042}" type="parTrans" cxnId="{C19F2F28-088E-45EC-90D3-181BB8407827}">
      <dgm:prSet/>
      <dgm:spPr/>
      <dgm:t>
        <a:bodyPr/>
        <a:lstStyle/>
        <a:p>
          <a:endParaRPr lang="en-US"/>
        </a:p>
      </dgm:t>
    </dgm:pt>
    <dgm:pt modelId="{9970BFC6-C813-4B85-BF62-D56E774013B8}" type="sibTrans" cxnId="{C19F2F28-088E-45EC-90D3-181BB8407827}">
      <dgm:prSet/>
      <dgm:spPr/>
      <dgm:t>
        <a:bodyPr/>
        <a:lstStyle/>
        <a:p>
          <a:endParaRPr lang="en-US"/>
        </a:p>
      </dgm:t>
    </dgm:pt>
    <dgm:pt modelId="{FB54C341-0110-42E0-8D67-A5E9C0990641}">
      <dgm:prSet phldrT="[Text]"/>
      <dgm:spPr>
        <a:solidFill>
          <a:schemeClr val="accent4"/>
        </a:solidFill>
      </dgm:spPr>
      <dgm:t>
        <a:bodyPr/>
        <a:lstStyle/>
        <a:p>
          <a:r>
            <a:rPr lang="en-US" dirty="0">
              <a:solidFill>
                <a:schemeClr val="bg1"/>
              </a:solidFill>
              <a:latin typeface="Lato" panose="020F0502020204030203" pitchFamily="34" charset="0"/>
            </a:rPr>
            <a:t>Ordinance Violations Bureau Clerk</a:t>
          </a:r>
        </a:p>
      </dgm:t>
    </dgm:pt>
    <dgm:pt modelId="{C7981908-5F96-49F2-93CD-1154A6270AB2}" type="parTrans" cxnId="{B0BD6B65-1CD2-4A0D-A654-CBF0544204A2}">
      <dgm:prSet/>
      <dgm:spPr/>
      <dgm:t>
        <a:bodyPr/>
        <a:lstStyle/>
        <a:p>
          <a:endParaRPr lang="en-US"/>
        </a:p>
      </dgm:t>
    </dgm:pt>
    <dgm:pt modelId="{B124160C-9CAF-4FC6-BF27-8B229A00E260}" type="sibTrans" cxnId="{B0BD6B65-1CD2-4A0D-A654-CBF0544204A2}">
      <dgm:prSet/>
      <dgm:spPr/>
      <dgm:t>
        <a:bodyPr/>
        <a:lstStyle/>
        <a:p>
          <a:endParaRPr lang="en-US"/>
        </a:p>
      </dgm:t>
    </dgm:pt>
    <dgm:pt modelId="{705FB484-00E3-49A3-9155-3BDEC2CA2357}">
      <dgm:prSet phldrT="[Text]"/>
      <dgm:spPr>
        <a:solidFill>
          <a:schemeClr val="accent4"/>
        </a:solidFill>
      </dgm:spPr>
      <dgm:t>
        <a:bodyPr/>
        <a:lstStyle/>
        <a:p>
          <a:r>
            <a:rPr lang="en-US" dirty="0">
              <a:solidFill>
                <a:schemeClr val="bg1"/>
              </a:solidFill>
              <a:latin typeface="Lato" panose="020F0502020204030203" pitchFamily="34" charset="0"/>
            </a:rPr>
            <a:t>Executive Assistant</a:t>
          </a:r>
        </a:p>
      </dgm:t>
    </dgm:pt>
    <dgm:pt modelId="{930FB281-C4F2-4398-BC59-A7E652CB2D1E}" type="parTrans" cxnId="{83533012-DA05-4B9D-879A-B6728D056395}">
      <dgm:prSet/>
      <dgm:spPr>
        <a:solidFill>
          <a:schemeClr val="accent4"/>
        </a:solidFill>
      </dgm:spPr>
      <dgm:t>
        <a:bodyPr/>
        <a:lstStyle/>
        <a:p>
          <a:endParaRPr lang="en-US"/>
        </a:p>
      </dgm:t>
    </dgm:pt>
    <dgm:pt modelId="{5886D15E-F4A2-4FD5-93BB-1E6912230BC3}" type="sibTrans" cxnId="{83533012-DA05-4B9D-879A-B6728D056395}">
      <dgm:prSet/>
      <dgm:spPr/>
      <dgm:t>
        <a:bodyPr/>
        <a:lstStyle/>
        <a:p>
          <a:endParaRPr lang="en-US"/>
        </a:p>
      </dgm:t>
    </dgm:pt>
    <dgm:pt modelId="{509D5775-5FA4-437E-8644-B4C44D094A4F}" type="pres">
      <dgm:prSet presAssocID="{04F15FB1-E6D8-484B-929D-2B27A0256C6E}" presName="hierChild1" presStyleCnt="0">
        <dgm:presLayoutVars>
          <dgm:orgChart val="1"/>
          <dgm:chPref val="1"/>
          <dgm:dir/>
          <dgm:animOne val="branch"/>
          <dgm:animLvl val="lvl"/>
          <dgm:resizeHandles/>
        </dgm:presLayoutVars>
      </dgm:prSet>
      <dgm:spPr/>
    </dgm:pt>
    <dgm:pt modelId="{19B0C905-D9E8-439F-979C-FAE0F821C6D9}" type="pres">
      <dgm:prSet presAssocID="{26A70E2B-685E-45DE-9ED1-31FD60452192}" presName="hierRoot1" presStyleCnt="0">
        <dgm:presLayoutVars>
          <dgm:hierBranch val="init"/>
        </dgm:presLayoutVars>
      </dgm:prSet>
      <dgm:spPr/>
    </dgm:pt>
    <dgm:pt modelId="{3924C10B-25D3-4D3F-B326-EDEFAAD4DD01}" type="pres">
      <dgm:prSet presAssocID="{26A70E2B-685E-45DE-9ED1-31FD60452192}" presName="rootComposite1" presStyleCnt="0"/>
      <dgm:spPr/>
    </dgm:pt>
    <dgm:pt modelId="{516C66A1-CEB6-45D3-8C75-946814AFD0C8}" type="pres">
      <dgm:prSet presAssocID="{26A70E2B-685E-45DE-9ED1-31FD60452192}" presName="rootText1" presStyleLbl="node0" presStyleIdx="0" presStyleCnt="3">
        <dgm:presLayoutVars>
          <dgm:chPref val="3"/>
        </dgm:presLayoutVars>
      </dgm:prSet>
      <dgm:spPr/>
    </dgm:pt>
    <dgm:pt modelId="{9C057099-674E-4BBE-A890-00AF34179414}" type="pres">
      <dgm:prSet presAssocID="{26A70E2B-685E-45DE-9ED1-31FD60452192}" presName="rootConnector1" presStyleLbl="node1" presStyleIdx="0" presStyleCnt="0"/>
      <dgm:spPr/>
    </dgm:pt>
    <dgm:pt modelId="{E3201032-01B3-4A94-8A85-76E560876B2F}" type="pres">
      <dgm:prSet presAssocID="{26A70E2B-685E-45DE-9ED1-31FD60452192}" presName="hierChild2" presStyleCnt="0"/>
      <dgm:spPr/>
    </dgm:pt>
    <dgm:pt modelId="{4820B513-357E-41E5-81F6-BF23C73679B8}" type="pres">
      <dgm:prSet presAssocID="{2232064E-4EC0-4637-8381-0A2260DDA89C}" presName="Name37" presStyleLbl="parChTrans1D2" presStyleIdx="0" presStyleCnt="4"/>
      <dgm:spPr/>
    </dgm:pt>
    <dgm:pt modelId="{089EE8AA-3462-42BB-96B5-3F3763DCCA90}" type="pres">
      <dgm:prSet presAssocID="{1F380198-41D7-448C-A0C3-7AAC195D1D4C}" presName="hierRoot2" presStyleCnt="0">
        <dgm:presLayoutVars>
          <dgm:hierBranch val="init"/>
        </dgm:presLayoutVars>
      </dgm:prSet>
      <dgm:spPr/>
    </dgm:pt>
    <dgm:pt modelId="{B801C45D-849F-48D2-A13F-AA57D0D6D833}" type="pres">
      <dgm:prSet presAssocID="{1F380198-41D7-448C-A0C3-7AAC195D1D4C}" presName="rootComposite" presStyleCnt="0"/>
      <dgm:spPr/>
    </dgm:pt>
    <dgm:pt modelId="{22A8B817-F6A7-4650-8F30-F1E63DE67BAF}" type="pres">
      <dgm:prSet presAssocID="{1F380198-41D7-448C-A0C3-7AAC195D1D4C}" presName="rootText" presStyleLbl="node2" presStyleIdx="0" presStyleCnt="4">
        <dgm:presLayoutVars>
          <dgm:chPref val="3"/>
        </dgm:presLayoutVars>
      </dgm:prSet>
      <dgm:spPr/>
    </dgm:pt>
    <dgm:pt modelId="{456BA590-DA2C-42F6-A2CB-48D85746B6A8}" type="pres">
      <dgm:prSet presAssocID="{1F380198-41D7-448C-A0C3-7AAC195D1D4C}" presName="rootConnector" presStyleLbl="node2" presStyleIdx="0" presStyleCnt="4"/>
      <dgm:spPr/>
    </dgm:pt>
    <dgm:pt modelId="{1E305063-F7BB-423B-9B90-7B250966FF24}" type="pres">
      <dgm:prSet presAssocID="{1F380198-41D7-448C-A0C3-7AAC195D1D4C}" presName="hierChild4" presStyleCnt="0"/>
      <dgm:spPr/>
    </dgm:pt>
    <dgm:pt modelId="{8F604533-3525-4415-A1C9-2D9A5949242D}" type="pres">
      <dgm:prSet presAssocID="{1F380198-41D7-448C-A0C3-7AAC195D1D4C}" presName="hierChild5" presStyleCnt="0"/>
      <dgm:spPr/>
    </dgm:pt>
    <dgm:pt modelId="{0263284C-2372-4BFC-9196-971733C181D8}" type="pres">
      <dgm:prSet presAssocID="{473DB86E-3FE8-490E-8D92-AF6FD8EAE042}" presName="Name37" presStyleLbl="parChTrans1D2" presStyleIdx="1" presStyleCnt="4"/>
      <dgm:spPr/>
    </dgm:pt>
    <dgm:pt modelId="{0E12CF2C-2FA2-40B6-93AF-ACCAE455F58D}" type="pres">
      <dgm:prSet presAssocID="{46E7B5F4-3727-426C-A9B1-B4611EFC9F53}" presName="hierRoot2" presStyleCnt="0">
        <dgm:presLayoutVars>
          <dgm:hierBranch val="init"/>
        </dgm:presLayoutVars>
      </dgm:prSet>
      <dgm:spPr/>
    </dgm:pt>
    <dgm:pt modelId="{41EB0CDB-C7A4-4CF2-B437-5C729F54E547}" type="pres">
      <dgm:prSet presAssocID="{46E7B5F4-3727-426C-A9B1-B4611EFC9F53}" presName="rootComposite" presStyleCnt="0"/>
      <dgm:spPr/>
    </dgm:pt>
    <dgm:pt modelId="{234F2A73-A4DB-4D3E-B449-9038E2F1C3DA}" type="pres">
      <dgm:prSet presAssocID="{46E7B5F4-3727-426C-A9B1-B4611EFC9F53}" presName="rootText" presStyleLbl="node2" presStyleIdx="1" presStyleCnt="4">
        <dgm:presLayoutVars>
          <dgm:chPref val="3"/>
        </dgm:presLayoutVars>
      </dgm:prSet>
      <dgm:spPr/>
    </dgm:pt>
    <dgm:pt modelId="{709E0086-AC51-403E-87D1-189779DE87AC}" type="pres">
      <dgm:prSet presAssocID="{46E7B5F4-3727-426C-A9B1-B4611EFC9F53}" presName="rootConnector" presStyleLbl="node2" presStyleIdx="1" presStyleCnt="4"/>
      <dgm:spPr/>
    </dgm:pt>
    <dgm:pt modelId="{DCD7A57E-4524-484B-9ABB-069707F90CFB}" type="pres">
      <dgm:prSet presAssocID="{46E7B5F4-3727-426C-A9B1-B4611EFC9F53}" presName="hierChild4" presStyleCnt="0"/>
      <dgm:spPr/>
    </dgm:pt>
    <dgm:pt modelId="{1D8AACCC-21B2-4407-8BBD-9AA6E34B953F}" type="pres">
      <dgm:prSet presAssocID="{46E7B5F4-3727-426C-A9B1-B4611EFC9F53}" presName="hierChild5" presStyleCnt="0"/>
      <dgm:spPr/>
    </dgm:pt>
    <dgm:pt modelId="{96531146-8A73-4487-BB00-FA074FE09158}" type="pres">
      <dgm:prSet presAssocID="{C7981908-5F96-49F2-93CD-1154A6270AB2}" presName="Name37" presStyleLbl="parChTrans1D2" presStyleIdx="2" presStyleCnt="4"/>
      <dgm:spPr/>
    </dgm:pt>
    <dgm:pt modelId="{D47E4AE0-D9C5-4747-9A21-9005051CCAAB}" type="pres">
      <dgm:prSet presAssocID="{FB54C341-0110-42E0-8D67-A5E9C0990641}" presName="hierRoot2" presStyleCnt="0">
        <dgm:presLayoutVars>
          <dgm:hierBranch val="init"/>
        </dgm:presLayoutVars>
      </dgm:prSet>
      <dgm:spPr/>
    </dgm:pt>
    <dgm:pt modelId="{7AB4080B-481D-43E0-89CA-832874998AC7}" type="pres">
      <dgm:prSet presAssocID="{FB54C341-0110-42E0-8D67-A5E9C0990641}" presName="rootComposite" presStyleCnt="0"/>
      <dgm:spPr/>
    </dgm:pt>
    <dgm:pt modelId="{C61A71DD-6A2D-42BD-980F-5979A997B873}" type="pres">
      <dgm:prSet presAssocID="{FB54C341-0110-42E0-8D67-A5E9C0990641}" presName="rootText" presStyleLbl="node2" presStyleIdx="2" presStyleCnt="4">
        <dgm:presLayoutVars>
          <dgm:chPref val="3"/>
        </dgm:presLayoutVars>
      </dgm:prSet>
      <dgm:spPr/>
    </dgm:pt>
    <dgm:pt modelId="{7F1FD242-D8C7-4132-84AE-8B53BFB517C2}" type="pres">
      <dgm:prSet presAssocID="{FB54C341-0110-42E0-8D67-A5E9C0990641}" presName="rootConnector" presStyleLbl="node2" presStyleIdx="2" presStyleCnt="4"/>
      <dgm:spPr/>
    </dgm:pt>
    <dgm:pt modelId="{F2EEC136-3F82-48D9-9859-89EAFC5BAEF9}" type="pres">
      <dgm:prSet presAssocID="{FB54C341-0110-42E0-8D67-A5E9C0990641}" presName="hierChild4" presStyleCnt="0"/>
      <dgm:spPr/>
    </dgm:pt>
    <dgm:pt modelId="{BDC33AF3-F6D2-48B9-A5FC-0F2F9881154C}" type="pres">
      <dgm:prSet presAssocID="{FB54C341-0110-42E0-8D67-A5E9C0990641}" presName="hierChild5" presStyleCnt="0"/>
      <dgm:spPr/>
    </dgm:pt>
    <dgm:pt modelId="{559B31F7-8CD7-41EF-91D8-B37F69D2539E}" type="pres">
      <dgm:prSet presAssocID="{930FB281-C4F2-4398-BC59-A7E652CB2D1E}" presName="Name37" presStyleLbl="parChTrans1D2" presStyleIdx="3" presStyleCnt="4"/>
      <dgm:spPr/>
    </dgm:pt>
    <dgm:pt modelId="{6800A724-A707-4E74-9BFE-330693A6B078}" type="pres">
      <dgm:prSet presAssocID="{705FB484-00E3-49A3-9155-3BDEC2CA2357}" presName="hierRoot2" presStyleCnt="0">
        <dgm:presLayoutVars>
          <dgm:hierBranch val="init"/>
        </dgm:presLayoutVars>
      </dgm:prSet>
      <dgm:spPr/>
    </dgm:pt>
    <dgm:pt modelId="{6343ED50-903E-47FB-B061-5666E445C2EE}" type="pres">
      <dgm:prSet presAssocID="{705FB484-00E3-49A3-9155-3BDEC2CA2357}" presName="rootComposite" presStyleCnt="0"/>
      <dgm:spPr/>
    </dgm:pt>
    <dgm:pt modelId="{AF44385B-67E5-497A-8D26-9E9B67C6C662}" type="pres">
      <dgm:prSet presAssocID="{705FB484-00E3-49A3-9155-3BDEC2CA2357}" presName="rootText" presStyleLbl="node2" presStyleIdx="3" presStyleCnt="4" custLinFactNeighborX="-2697" custLinFactNeighborY="7109">
        <dgm:presLayoutVars>
          <dgm:chPref val="3"/>
        </dgm:presLayoutVars>
      </dgm:prSet>
      <dgm:spPr/>
    </dgm:pt>
    <dgm:pt modelId="{928E3C67-D644-4651-9963-01D4EA3E30EB}" type="pres">
      <dgm:prSet presAssocID="{705FB484-00E3-49A3-9155-3BDEC2CA2357}" presName="rootConnector" presStyleLbl="node2" presStyleIdx="3" presStyleCnt="4"/>
      <dgm:spPr/>
    </dgm:pt>
    <dgm:pt modelId="{A465900E-86B2-4C48-924B-BCE11CF1FEFB}" type="pres">
      <dgm:prSet presAssocID="{705FB484-00E3-49A3-9155-3BDEC2CA2357}" presName="hierChild4" presStyleCnt="0"/>
      <dgm:spPr/>
    </dgm:pt>
    <dgm:pt modelId="{4BE6A4E0-7F11-4731-8203-4676F9ABC8C5}" type="pres">
      <dgm:prSet presAssocID="{705FB484-00E3-49A3-9155-3BDEC2CA2357}" presName="hierChild5" presStyleCnt="0"/>
      <dgm:spPr/>
    </dgm:pt>
    <dgm:pt modelId="{4466D9C5-8992-4C15-8A16-073C17476845}" type="pres">
      <dgm:prSet presAssocID="{26A70E2B-685E-45DE-9ED1-31FD60452192}" presName="hierChild3" presStyleCnt="0"/>
      <dgm:spPr/>
    </dgm:pt>
    <dgm:pt modelId="{600DA85B-D777-43D3-9F9C-8148ADA365B2}" type="pres">
      <dgm:prSet presAssocID="{CBCEA9E0-6E5A-4F3B-95EB-D69E196154EC}" presName="hierRoot1" presStyleCnt="0">
        <dgm:presLayoutVars>
          <dgm:hierBranch val="init"/>
        </dgm:presLayoutVars>
      </dgm:prSet>
      <dgm:spPr/>
    </dgm:pt>
    <dgm:pt modelId="{9B815CA1-A312-4A3D-957E-4B208FC0985C}" type="pres">
      <dgm:prSet presAssocID="{CBCEA9E0-6E5A-4F3B-95EB-D69E196154EC}" presName="rootComposite1" presStyleCnt="0"/>
      <dgm:spPr/>
    </dgm:pt>
    <dgm:pt modelId="{64C7BB5D-CBE9-4EB6-B2D3-67A2B1296123}" type="pres">
      <dgm:prSet presAssocID="{CBCEA9E0-6E5A-4F3B-95EB-D69E196154EC}" presName="rootText1" presStyleLbl="node0" presStyleIdx="1" presStyleCnt="3">
        <dgm:presLayoutVars>
          <dgm:chPref val="3"/>
        </dgm:presLayoutVars>
      </dgm:prSet>
      <dgm:spPr/>
    </dgm:pt>
    <dgm:pt modelId="{084E41CD-482E-42F3-ACBA-71E63FB42B4A}" type="pres">
      <dgm:prSet presAssocID="{CBCEA9E0-6E5A-4F3B-95EB-D69E196154EC}" presName="rootConnector1" presStyleLbl="node1" presStyleIdx="0" presStyleCnt="0"/>
      <dgm:spPr/>
    </dgm:pt>
    <dgm:pt modelId="{D470A5AA-B96B-4288-BE75-7FACE0AB7283}" type="pres">
      <dgm:prSet presAssocID="{CBCEA9E0-6E5A-4F3B-95EB-D69E196154EC}" presName="hierChild2" presStyleCnt="0"/>
      <dgm:spPr/>
    </dgm:pt>
    <dgm:pt modelId="{659D2A2C-C416-4BE6-B7A0-7DAB4F9F1972}" type="pres">
      <dgm:prSet presAssocID="{CBCEA9E0-6E5A-4F3B-95EB-D69E196154EC}" presName="hierChild3" presStyleCnt="0"/>
      <dgm:spPr/>
    </dgm:pt>
    <dgm:pt modelId="{08EFA07A-4E94-420E-9907-96F38CBDB6BF}" type="pres">
      <dgm:prSet presAssocID="{6824B544-176E-4DC4-B9E4-217B39FB3AE0}" presName="hierRoot1" presStyleCnt="0">
        <dgm:presLayoutVars>
          <dgm:hierBranch val="init"/>
        </dgm:presLayoutVars>
      </dgm:prSet>
      <dgm:spPr/>
    </dgm:pt>
    <dgm:pt modelId="{32C41514-8553-4672-B807-294A3E1C5611}" type="pres">
      <dgm:prSet presAssocID="{6824B544-176E-4DC4-B9E4-217B39FB3AE0}" presName="rootComposite1" presStyleCnt="0"/>
      <dgm:spPr/>
    </dgm:pt>
    <dgm:pt modelId="{E80F5D70-FA93-467A-ABF3-95D5E9C0F283}" type="pres">
      <dgm:prSet presAssocID="{6824B544-176E-4DC4-B9E4-217B39FB3AE0}" presName="rootText1" presStyleLbl="node0" presStyleIdx="2" presStyleCnt="3">
        <dgm:presLayoutVars>
          <dgm:chPref val="3"/>
        </dgm:presLayoutVars>
      </dgm:prSet>
      <dgm:spPr/>
    </dgm:pt>
    <dgm:pt modelId="{58B924CF-F806-40B2-A3D8-77201C1A9CBC}" type="pres">
      <dgm:prSet presAssocID="{6824B544-176E-4DC4-B9E4-217B39FB3AE0}" presName="rootConnector1" presStyleLbl="node1" presStyleIdx="0" presStyleCnt="0"/>
      <dgm:spPr/>
    </dgm:pt>
    <dgm:pt modelId="{C0E15076-9DDF-484A-883F-D6D21FDFEAED}" type="pres">
      <dgm:prSet presAssocID="{6824B544-176E-4DC4-B9E4-217B39FB3AE0}" presName="hierChild2" presStyleCnt="0"/>
      <dgm:spPr/>
    </dgm:pt>
    <dgm:pt modelId="{68209A41-EB0E-405D-9006-3D583C8048AA}" type="pres">
      <dgm:prSet presAssocID="{6824B544-176E-4DC4-B9E4-217B39FB3AE0}" presName="hierChild3" presStyleCnt="0"/>
      <dgm:spPr/>
    </dgm:pt>
  </dgm:ptLst>
  <dgm:cxnLst>
    <dgm:cxn modelId="{4912610F-9131-44CF-896C-EB3E610A4138}" type="presOf" srcId="{1F380198-41D7-448C-A0C3-7AAC195D1D4C}" destId="{456BA590-DA2C-42F6-A2CB-48D85746B6A8}" srcOrd="1" destOrd="0" presId="urn:microsoft.com/office/officeart/2005/8/layout/orgChart1"/>
    <dgm:cxn modelId="{DCAF980F-84AF-4F56-8EF7-D8A800239294}" srcId="{26A70E2B-685E-45DE-9ED1-31FD60452192}" destId="{1F380198-41D7-448C-A0C3-7AAC195D1D4C}" srcOrd="0" destOrd="0" parTransId="{2232064E-4EC0-4637-8381-0A2260DDA89C}" sibTransId="{2025D6B2-6D3D-47A6-9C1A-0E5F929F51B5}"/>
    <dgm:cxn modelId="{83533012-DA05-4B9D-879A-B6728D056395}" srcId="{26A70E2B-685E-45DE-9ED1-31FD60452192}" destId="{705FB484-00E3-49A3-9155-3BDEC2CA2357}" srcOrd="3" destOrd="0" parTransId="{930FB281-C4F2-4398-BC59-A7E652CB2D1E}" sibTransId="{5886D15E-F4A2-4FD5-93BB-1E6912230BC3}"/>
    <dgm:cxn modelId="{81BF3221-4BE0-4047-8160-85DAA401EBB4}" type="presOf" srcId="{46E7B5F4-3727-426C-A9B1-B4611EFC9F53}" destId="{709E0086-AC51-403E-87D1-189779DE87AC}" srcOrd="1" destOrd="0" presId="urn:microsoft.com/office/officeart/2005/8/layout/orgChart1"/>
    <dgm:cxn modelId="{C19F2F28-088E-45EC-90D3-181BB8407827}" srcId="{26A70E2B-685E-45DE-9ED1-31FD60452192}" destId="{46E7B5F4-3727-426C-A9B1-B4611EFC9F53}" srcOrd="1" destOrd="0" parTransId="{473DB86E-3FE8-490E-8D92-AF6FD8EAE042}" sibTransId="{9970BFC6-C813-4B85-BF62-D56E774013B8}"/>
    <dgm:cxn modelId="{42DB3A28-8355-4D82-92E2-F36A5220B50E}" type="presOf" srcId="{1F380198-41D7-448C-A0C3-7AAC195D1D4C}" destId="{22A8B817-F6A7-4650-8F30-F1E63DE67BAF}" srcOrd="0" destOrd="0" presId="urn:microsoft.com/office/officeart/2005/8/layout/orgChart1"/>
    <dgm:cxn modelId="{3970E72C-C9A6-4446-8D71-A75F3EEDD953}" type="presOf" srcId="{C7981908-5F96-49F2-93CD-1154A6270AB2}" destId="{96531146-8A73-4487-BB00-FA074FE09158}" srcOrd="0" destOrd="0" presId="urn:microsoft.com/office/officeart/2005/8/layout/orgChart1"/>
    <dgm:cxn modelId="{C2E56231-AAD4-4795-9610-D5AEDA394ACD}" type="presOf" srcId="{FB54C341-0110-42E0-8D67-A5E9C0990641}" destId="{C61A71DD-6A2D-42BD-980F-5979A997B873}" srcOrd="0" destOrd="0" presId="urn:microsoft.com/office/officeart/2005/8/layout/orgChart1"/>
    <dgm:cxn modelId="{EB817944-F48A-4D87-97BC-81B8377ECB3A}" srcId="{04F15FB1-E6D8-484B-929D-2B27A0256C6E}" destId="{6824B544-176E-4DC4-B9E4-217B39FB3AE0}" srcOrd="2" destOrd="0" parTransId="{1F9B5D71-365A-476D-8F63-E51EE441AC93}" sibTransId="{0F820D8E-BE89-44E5-9B1C-E4C0BDC11A8B}"/>
    <dgm:cxn modelId="{B0BD6B65-1CD2-4A0D-A654-CBF0544204A2}" srcId="{26A70E2B-685E-45DE-9ED1-31FD60452192}" destId="{FB54C341-0110-42E0-8D67-A5E9C0990641}" srcOrd="2" destOrd="0" parTransId="{C7981908-5F96-49F2-93CD-1154A6270AB2}" sibTransId="{B124160C-9CAF-4FC6-BF27-8B229A00E260}"/>
    <dgm:cxn modelId="{F186196C-8800-4509-81FB-7C4987B2CB99}" type="presOf" srcId="{705FB484-00E3-49A3-9155-3BDEC2CA2357}" destId="{AF44385B-67E5-497A-8D26-9E9B67C6C662}" srcOrd="0" destOrd="0" presId="urn:microsoft.com/office/officeart/2005/8/layout/orgChart1"/>
    <dgm:cxn modelId="{BE720B6F-DD85-4FA0-A81B-542D3A3752DB}" type="presOf" srcId="{930FB281-C4F2-4398-BC59-A7E652CB2D1E}" destId="{559B31F7-8CD7-41EF-91D8-B37F69D2539E}" srcOrd="0" destOrd="0" presId="urn:microsoft.com/office/officeart/2005/8/layout/orgChart1"/>
    <dgm:cxn modelId="{ADDCD450-9B71-4348-9DF2-670FF6F720FF}" type="presOf" srcId="{04F15FB1-E6D8-484B-929D-2B27A0256C6E}" destId="{509D5775-5FA4-437E-8644-B4C44D094A4F}" srcOrd="0" destOrd="0" presId="urn:microsoft.com/office/officeart/2005/8/layout/orgChart1"/>
    <dgm:cxn modelId="{F4F13152-D09B-43C8-84DC-520EC79F530A}" srcId="{04F15FB1-E6D8-484B-929D-2B27A0256C6E}" destId="{26A70E2B-685E-45DE-9ED1-31FD60452192}" srcOrd="0" destOrd="0" parTransId="{CC27EA00-7E0B-4FED-BB3A-280E35D9CE41}" sibTransId="{7973145C-6B34-4C66-8260-DF29F3486B80}"/>
    <dgm:cxn modelId="{BA5FEA85-9ACB-4C9C-A254-45894668A134}" type="presOf" srcId="{26A70E2B-685E-45DE-9ED1-31FD60452192}" destId="{516C66A1-CEB6-45D3-8C75-946814AFD0C8}" srcOrd="0" destOrd="0" presId="urn:microsoft.com/office/officeart/2005/8/layout/orgChart1"/>
    <dgm:cxn modelId="{CDB5B08B-CBFF-4410-9758-8D454DB8D2D9}" type="presOf" srcId="{473DB86E-3FE8-490E-8D92-AF6FD8EAE042}" destId="{0263284C-2372-4BFC-9196-971733C181D8}" srcOrd="0" destOrd="0" presId="urn:microsoft.com/office/officeart/2005/8/layout/orgChart1"/>
    <dgm:cxn modelId="{78D3818C-67B4-4FB9-9332-B256D2E17ED0}" type="presOf" srcId="{6824B544-176E-4DC4-B9E4-217B39FB3AE0}" destId="{E80F5D70-FA93-467A-ABF3-95D5E9C0F283}" srcOrd="0" destOrd="0" presId="urn:microsoft.com/office/officeart/2005/8/layout/orgChart1"/>
    <dgm:cxn modelId="{D996E695-AD92-4CD0-9AB8-5B3874B73D7C}" type="presOf" srcId="{705FB484-00E3-49A3-9155-3BDEC2CA2357}" destId="{928E3C67-D644-4651-9963-01D4EA3E30EB}" srcOrd="1" destOrd="0" presId="urn:microsoft.com/office/officeart/2005/8/layout/orgChart1"/>
    <dgm:cxn modelId="{B3970CB0-4700-4F00-B2BC-1437D6E783C4}" type="presOf" srcId="{CBCEA9E0-6E5A-4F3B-95EB-D69E196154EC}" destId="{084E41CD-482E-42F3-ACBA-71E63FB42B4A}" srcOrd="1" destOrd="0" presId="urn:microsoft.com/office/officeart/2005/8/layout/orgChart1"/>
    <dgm:cxn modelId="{6E9096B0-EF72-457F-8EB8-C48E31F4E24F}" type="presOf" srcId="{2232064E-4EC0-4637-8381-0A2260DDA89C}" destId="{4820B513-357E-41E5-81F6-BF23C73679B8}" srcOrd="0" destOrd="0" presId="urn:microsoft.com/office/officeart/2005/8/layout/orgChart1"/>
    <dgm:cxn modelId="{38A2C0B1-A061-4A1D-91E7-603D580CCE39}" type="presOf" srcId="{CBCEA9E0-6E5A-4F3B-95EB-D69E196154EC}" destId="{64C7BB5D-CBE9-4EB6-B2D3-67A2B1296123}" srcOrd="0" destOrd="0" presId="urn:microsoft.com/office/officeart/2005/8/layout/orgChart1"/>
    <dgm:cxn modelId="{1E3579BF-2409-44B9-A6BF-85AF137DFE48}" type="presOf" srcId="{26A70E2B-685E-45DE-9ED1-31FD60452192}" destId="{9C057099-674E-4BBE-A890-00AF34179414}" srcOrd="1" destOrd="0" presId="urn:microsoft.com/office/officeart/2005/8/layout/orgChart1"/>
    <dgm:cxn modelId="{400FBBCD-41A2-4E42-8E43-1385CA2064C2}" type="presOf" srcId="{FB54C341-0110-42E0-8D67-A5E9C0990641}" destId="{7F1FD242-D8C7-4132-84AE-8B53BFB517C2}" srcOrd="1" destOrd="0" presId="urn:microsoft.com/office/officeart/2005/8/layout/orgChart1"/>
    <dgm:cxn modelId="{D3C889D3-B5DB-4CC3-BA79-4BFACD1EC468}" type="presOf" srcId="{46E7B5F4-3727-426C-A9B1-B4611EFC9F53}" destId="{234F2A73-A4DB-4D3E-B449-9038E2F1C3DA}" srcOrd="0" destOrd="0" presId="urn:microsoft.com/office/officeart/2005/8/layout/orgChart1"/>
    <dgm:cxn modelId="{737C61DB-3E71-4911-8761-9F301F18BB64}" type="presOf" srcId="{6824B544-176E-4DC4-B9E4-217B39FB3AE0}" destId="{58B924CF-F806-40B2-A3D8-77201C1A9CBC}" srcOrd="1" destOrd="0" presId="urn:microsoft.com/office/officeart/2005/8/layout/orgChart1"/>
    <dgm:cxn modelId="{33E571EB-9625-4DE2-BE89-4F5B09288ABA}" srcId="{04F15FB1-E6D8-484B-929D-2B27A0256C6E}" destId="{CBCEA9E0-6E5A-4F3B-95EB-D69E196154EC}" srcOrd="1" destOrd="0" parTransId="{C36AE5C8-E465-402E-9024-031428BA1A41}" sibTransId="{87AF8A67-4B65-4D25-9823-5F308F0B4F86}"/>
    <dgm:cxn modelId="{5128A57B-3929-4E67-8DB6-9A158D5F028A}" type="presParOf" srcId="{509D5775-5FA4-437E-8644-B4C44D094A4F}" destId="{19B0C905-D9E8-439F-979C-FAE0F821C6D9}" srcOrd="0" destOrd="0" presId="urn:microsoft.com/office/officeart/2005/8/layout/orgChart1"/>
    <dgm:cxn modelId="{F8528E7B-32F3-4575-AA89-D54007B28885}" type="presParOf" srcId="{19B0C905-D9E8-439F-979C-FAE0F821C6D9}" destId="{3924C10B-25D3-4D3F-B326-EDEFAAD4DD01}" srcOrd="0" destOrd="0" presId="urn:microsoft.com/office/officeart/2005/8/layout/orgChart1"/>
    <dgm:cxn modelId="{B97062FC-7558-4BD6-8A00-5650FEA5D791}" type="presParOf" srcId="{3924C10B-25D3-4D3F-B326-EDEFAAD4DD01}" destId="{516C66A1-CEB6-45D3-8C75-946814AFD0C8}" srcOrd="0" destOrd="0" presId="urn:microsoft.com/office/officeart/2005/8/layout/orgChart1"/>
    <dgm:cxn modelId="{1C6E19A2-E6C3-402D-B689-B04C52BEA31D}" type="presParOf" srcId="{3924C10B-25D3-4D3F-B326-EDEFAAD4DD01}" destId="{9C057099-674E-4BBE-A890-00AF34179414}" srcOrd="1" destOrd="0" presId="urn:microsoft.com/office/officeart/2005/8/layout/orgChart1"/>
    <dgm:cxn modelId="{FECBDFC7-E5B9-49E7-9A2C-E6FDC11344AE}" type="presParOf" srcId="{19B0C905-D9E8-439F-979C-FAE0F821C6D9}" destId="{E3201032-01B3-4A94-8A85-76E560876B2F}" srcOrd="1" destOrd="0" presId="urn:microsoft.com/office/officeart/2005/8/layout/orgChart1"/>
    <dgm:cxn modelId="{7383C52F-49B8-4FCD-99B3-5CA9383AEDB8}" type="presParOf" srcId="{E3201032-01B3-4A94-8A85-76E560876B2F}" destId="{4820B513-357E-41E5-81F6-BF23C73679B8}" srcOrd="0" destOrd="0" presId="urn:microsoft.com/office/officeart/2005/8/layout/orgChart1"/>
    <dgm:cxn modelId="{E51F4657-466C-4858-875F-A21F2401DA0C}" type="presParOf" srcId="{E3201032-01B3-4A94-8A85-76E560876B2F}" destId="{089EE8AA-3462-42BB-96B5-3F3763DCCA90}" srcOrd="1" destOrd="0" presId="urn:microsoft.com/office/officeart/2005/8/layout/orgChart1"/>
    <dgm:cxn modelId="{52FB6FB4-7E94-4C7C-8750-D77799C9D2A5}" type="presParOf" srcId="{089EE8AA-3462-42BB-96B5-3F3763DCCA90}" destId="{B801C45D-849F-48D2-A13F-AA57D0D6D833}" srcOrd="0" destOrd="0" presId="urn:microsoft.com/office/officeart/2005/8/layout/orgChart1"/>
    <dgm:cxn modelId="{47B9C655-77BC-4B25-A41E-A0585BD8BC0E}" type="presParOf" srcId="{B801C45D-849F-48D2-A13F-AA57D0D6D833}" destId="{22A8B817-F6A7-4650-8F30-F1E63DE67BAF}" srcOrd="0" destOrd="0" presId="urn:microsoft.com/office/officeart/2005/8/layout/orgChart1"/>
    <dgm:cxn modelId="{B3F4E388-8889-42BC-A629-760E60D2AFF2}" type="presParOf" srcId="{B801C45D-849F-48D2-A13F-AA57D0D6D833}" destId="{456BA590-DA2C-42F6-A2CB-48D85746B6A8}" srcOrd="1" destOrd="0" presId="urn:microsoft.com/office/officeart/2005/8/layout/orgChart1"/>
    <dgm:cxn modelId="{2D71DEAF-1948-4643-BB20-098612538680}" type="presParOf" srcId="{089EE8AA-3462-42BB-96B5-3F3763DCCA90}" destId="{1E305063-F7BB-423B-9B90-7B250966FF24}" srcOrd="1" destOrd="0" presId="urn:microsoft.com/office/officeart/2005/8/layout/orgChart1"/>
    <dgm:cxn modelId="{6D1A9E83-9369-42DF-8112-BBD82B425BF5}" type="presParOf" srcId="{089EE8AA-3462-42BB-96B5-3F3763DCCA90}" destId="{8F604533-3525-4415-A1C9-2D9A5949242D}" srcOrd="2" destOrd="0" presId="urn:microsoft.com/office/officeart/2005/8/layout/orgChart1"/>
    <dgm:cxn modelId="{CA055F00-3E03-4496-9AEC-1E2E466D8449}" type="presParOf" srcId="{E3201032-01B3-4A94-8A85-76E560876B2F}" destId="{0263284C-2372-4BFC-9196-971733C181D8}" srcOrd="2" destOrd="0" presId="urn:microsoft.com/office/officeart/2005/8/layout/orgChart1"/>
    <dgm:cxn modelId="{739FA842-0F0D-401D-BF03-0413DBDA33F9}" type="presParOf" srcId="{E3201032-01B3-4A94-8A85-76E560876B2F}" destId="{0E12CF2C-2FA2-40B6-93AF-ACCAE455F58D}" srcOrd="3" destOrd="0" presId="urn:microsoft.com/office/officeart/2005/8/layout/orgChart1"/>
    <dgm:cxn modelId="{14A0D347-E27C-4C40-BDAB-380C55047376}" type="presParOf" srcId="{0E12CF2C-2FA2-40B6-93AF-ACCAE455F58D}" destId="{41EB0CDB-C7A4-4CF2-B437-5C729F54E547}" srcOrd="0" destOrd="0" presId="urn:microsoft.com/office/officeart/2005/8/layout/orgChart1"/>
    <dgm:cxn modelId="{3F17ADE1-40F3-47B8-8687-B4FD6E9CE4C6}" type="presParOf" srcId="{41EB0CDB-C7A4-4CF2-B437-5C729F54E547}" destId="{234F2A73-A4DB-4D3E-B449-9038E2F1C3DA}" srcOrd="0" destOrd="0" presId="urn:microsoft.com/office/officeart/2005/8/layout/orgChart1"/>
    <dgm:cxn modelId="{4ECA6F10-EFE6-42B0-8E44-233D3C9F6C67}" type="presParOf" srcId="{41EB0CDB-C7A4-4CF2-B437-5C729F54E547}" destId="{709E0086-AC51-403E-87D1-189779DE87AC}" srcOrd="1" destOrd="0" presId="urn:microsoft.com/office/officeart/2005/8/layout/orgChart1"/>
    <dgm:cxn modelId="{3A95C8EE-D951-4738-BC50-E18C92941396}" type="presParOf" srcId="{0E12CF2C-2FA2-40B6-93AF-ACCAE455F58D}" destId="{DCD7A57E-4524-484B-9ABB-069707F90CFB}" srcOrd="1" destOrd="0" presId="urn:microsoft.com/office/officeart/2005/8/layout/orgChart1"/>
    <dgm:cxn modelId="{F35F8426-7837-4539-A74D-F3BD9886EF6B}" type="presParOf" srcId="{0E12CF2C-2FA2-40B6-93AF-ACCAE455F58D}" destId="{1D8AACCC-21B2-4407-8BBD-9AA6E34B953F}" srcOrd="2" destOrd="0" presId="urn:microsoft.com/office/officeart/2005/8/layout/orgChart1"/>
    <dgm:cxn modelId="{1BB3FD91-3C9E-4AD2-9645-CC1146A57FE7}" type="presParOf" srcId="{E3201032-01B3-4A94-8A85-76E560876B2F}" destId="{96531146-8A73-4487-BB00-FA074FE09158}" srcOrd="4" destOrd="0" presId="urn:microsoft.com/office/officeart/2005/8/layout/orgChart1"/>
    <dgm:cxn modelId="{D99D36AD-7C30-4776-8F6A-C1535D87F24B}" type="presParOf" srcId="{E3201032-01B3-4A94-8A85-76E560876B2F}" destId="{D47E4AE0-D9C5-4747-9A21-9005051CCAAB}" srcOrd="5" destOrd="0" presId="urn:microsoft.com/office/officeart/2005/8/layout/orgChart1"/>
    <dgm:cxn modelId="{8A310529-9E87-41A8-890B-A4A936984D4A}" type="presParOf" srcId="{D47E4AE0-D9C5-4747-9A21-9005051CCAAB}" destId="{7AB4080B-481D-43E0-89CA-832874998AC7}" srcOrd="0" destOrd="0" presId="urn:microsoft.com/office/officeart/2005/8/layout/orgChart1"/>
    <dgm:cxn modelId="{6EC07BCB-D15F-4E9F-9155-8B42A0640385}" type="presParOf" srcId="{7AB4080B-481D-43E0-89CA-832874998AC7}" destId="{C61A71DD-6A2D-42BD-980F-5979A997B873}" srcOrd="0" destOrd="0" presId="urn:microsoft.com/office/officeart/2005/8/layout/orgChart1"/>
    <dgm:cxn modelId="{4AC12E23-DDAD-4943-BE9A-B8B71BC7589C}" type="presParOf" srcId="{7AB4080B-481D-43E0-89CA-832874998AC7}" destId="{7F1FD242-D8C7-4132-84AE-8B53BFB517C2}" srcOrd="1" destOrd="0" presId="urn:microsoft.com/office/officeart/2005/8/layout/orgChart1"/>
    <dgm:cxn modelId="{829B80CF-8D65-4C30-99FF-D5186F8FFC44}" type="presParOf" srcId="{D47E4AE0-D9C5-4747-9A21-9005051CCAAB}" destId="{F2EEC136-3F82-48D9-9859-89EAFC5BAEF9}" srcOrd="1" destOrd="0" presId="urn:microsoft.com/office/officeart/2005/8/layout/orgChart1"/>
    <dgm:cxn modelId="{BE3ED0F9-1AD8-444F-AB11-E20FC8166464}" type="presParOf" srcId="{D47E4AE0-D9C5-4747-9A21-9005051CCAAB}" destId="{BDC33AF3-F6D2-48B9-A5FC-0F2F9881154C}" srcOrd="2" destOrd="0" presId="urn:microsoft.com/office/officeart/2005/8/layout/orgChart1"/>
    <dgm:cxn modelId="{5FF40AF7-3C10-42D4-A794-92B9C1D133BC}" type="presParOf" srcId="{E3201032-01B3-4A94-8A85-76E560876B2F}" destId="{559B31F7-8CD7-41EF-91D8-B37F69D2539E}" srcOrd="6" destOrd="0" presId="urn:microsoft.com/office/officeart/2005/8/layout/orgChart1"/>
    <dgm:cxn modelId="{91D56564-A07F-4413-A78B-C69F56F7BB97}" type="presParOf" srcId="{E3201032-01B3-4A94-8A85-76E560876B2F}" destId="{6800A724-A707-4E74-9BFE-330693A6B078}" srcOrd="7" destOrd="0" presId="urn:microsoft.com/office/officeart/2005/8/layout/orgChart1"/>
    <dgm:cxn modelId="{D5033EEC-597A-44C4-BD0C-486A4B65C7B6}" type="presParOf" srcId="{6800A724-A707-4E74-9BFE-330693A6B078}" destId="{6343ED50-903E-47FB-B061-5666E445C2EE}" srcOrd="0" destOrd="0" presId="urn:microsoft.com/office/officeart/2005/8/layout/orgChart1"/>
    <dgm:cxn modelId="{587BC91B-A4AA-4864-860C-57CE36163214}" type="presParOf" srcId="{6343ED50-903E-47FB-B061-5666E445C2EE}" destId="{AF44385B-67E5-497A-8D26-9E9B67C6C662}" srcOrd="0" destOrd="0" presId="urn:microsoft.com/office/officeart/2005/8/layout/orgChart1"/>
    <dgm:cxn modelId="{D737446B-235E-491E-9072-8CD51E0CEF7F}" type="presParOf" srcId="{6343ED50-903E-47FB-B061-5666E445C2EE}" destId="{928E3C67-D644-4651-9963-01D4EA3E30EB}" srcOrd="1" destOrd="0" presId="urn:microsoft.com/office/officeart/2005/8/layout/orgChart1"/>
    <dgm:cxn modelId="{89628DEB-B4FB-4539-A6C0-1C09B8058C33}" type="presParOf" srcId="{6800A724-A707-4E74-9BFE-330693A6B078}" destId="{A465900E-86B2-4C48-924B-BCE11CF1FEFB}" srcOrd="1" destOrd="0" presId="urn:microsoft.com/office/officeart/2005/8/layout/orgChart1"/>
    <dgm:cxn modelId="{7199F93E-15EA-428D-967C-DE8602CB3C8F}" type="presParOf" srcId="{6800A724-A707-4E74-9BFE-330693A6B078}" destId="{4BE6A4E0-7F11-4731-8203-4676F9ABC8C5}" srcOrd="2" destOrd="0" presId="urn:microsoft.com/office/officeart/2005/8/layout/orgChart1"/>
    <dgm:cxn modelId="{0907D784-6B3F-4E7F-838A-7D62B92CBCA1}" type="presParOf" srcId="{19B0C905-D9E8-439F-979C-FAE0F821C6D9}" destId="{4466D9C5-8992-4C15-8A16-073C17476845}" srcOrd="2" destOrd="0" presId="urn:microsoft.com/office/officeart/2005/8/layout/orgChart1"/>
    <dgm:cxn modelId="{7AB84D8F-0C74-4255-B7F0-E7C8D72E0690}" type="presParOf" srcId="{509D5775-5FA4-437E-8644-B4C44D094A4F}" destId="{600DA85B-D777-43D3-9F9C-8148ADA365B2}" srcOrd="1" destOrd="0" presId="urn:microsoft.com/office/officeart/2005/8/layout/orgChart1"/>
    <dgm:cxn modelId="{2EE27F71-519F-400E-B76F-D4F0B7F99B9C}" type="presParOf" srcId="{600DA85B-D777-43D3-9F9C-8148ADA365B2}" destId="{9B815CA1-A312-4A3D-957E-4B208FC0985C}" srcOrd="0" destOrd="0" presId="urn:microsoft.com/office/officeart/2005/8/layout/orgChart1"/>
    <dgm:cxn modelId="{05C5563F-8353-42BE-9CD6-995A0E92B7C9}" type="presParOf" srcId="{9B815CA1-A312-4A3D-957E-4B208FC0985C}" destId="{64C7BB5D-CBE9-4EB6-B2D3-67A2B1296123}" srcOrd="0" destOrd="0" presId="urn:microsoft.com/office/officeart/2005/8/layout/orgChart1"/>
    <dgm:cxn modelId="{E3465725-4CFB-40AF-B143-D9421567EB1D}" type="presParOf" srcId="{9B815CA1-A312-4A3D-957E-4B208FC0985C}" destId="{084E41CD-482E-42F3-ACBA-71E63FB42B4A}" srcOrd="1" destOrd="0" presId="urn:microsoft.com/office/officeart/2005/8/layout/orgChart1"/>
    <dgm:cxn modelId="{364B6C20-0EB7-4180-A2FF-BAF67B2B9CDC}" type="presParOf" srcId="{600DA85B-D777-43D3-9F9C-8148ADA365B2}" destId="{D470A5AA-B96B-4288-BE75-7FACE0AB7283}" srcOrd="1" destOrd="0" presId="urn:microsoft.com/office/officeart/2005/8/layout/orgChart1"/>
    <dgm:cxn modelId="{389A511C-42D9-45AD-A5DD-A9FFFA3B848C}" type="presParOf" srcId="{600DA85B-D777-43D3-9F9C-8148ADA365B2}" destId="{659D2A2C-C416-4BE6-B7A0-7DAB4F9F1972}" srcOrd="2" destOrd="0" presId="urn:microsoft.com/office/officeart/2005/8/layout/orgChart1"/>
    <dgm:cxn modelId="{ADB4F98F-1457-4358-8FDB-D653BF7B2867}" type="presParOf" srcId="{509D5775-5FA4-437E-8644-B4C44D094A4F}" destId="{08EFA07A-4E94-420E-9907-96F38CBDB6BF}" srcOrd="2" destOrd="0" presId="urn:microsoft.com/office/officeart/2005/8/layout/orgChart1"/>
    <dgm:cxn modelId="{91AF8E45-FCB0-4DB0-A359-5E48A3FE3970}" type="presParOf" srcId="{08EFA07A-4E94-420E-9907-96F38CBDB6BF}" destId="{32C41514-8553-4672-B807-294A3E1C5611}" srcOrd="0" destOrd="0" presId="urn:microsoft.com/office/officeart/2005/8/layout/orgChart1"/>
    <dgm:cxn modelId="{8B56225E-A18A-495C-8073-0707816EDF64}" type="presParOf" srcId="{32C41514-8553-4672-B807-294A3E1C5611}" destId="{E80F5D70-FA93-467A-ABF3-95D5E9C0F283}" srcOrd="0" destOrd="0" presId="urn:microsoft.com/office/officeart/2005/8/layout/orgChart1"/>
    <dgm:cxn modelId="{0C25AFB2-3525-4C8C-88E5-1B1C29FE5BDA}" type="presParOf" srcId="{32C41514-8553-4672-B807-294A3E1C5611}" destId="{58B924CF-F806-40B2-A3D8-77201C1A9CBC}" srcOrd="1" destOrd="0" presId="urn:microsoft.com/office/officeart/2005/8/layout/orgChart1"/>
    <dgm:cxn modelId="{99799575-8426-4BC7-8C16-2341A4268639}" type="presParOf" srcId="{08EFA07A-4E94-420E-9907-96F38CBDB6BF}" destId="{C0E15076-9DDF-484A-883F-D6D21FDFEAED}" srcOrd="1" destOrd="0" presId="urn:microsoft.com/office/officeart/2005/8/layout/orgChart1"/>
    <dgm:cxn modelId="{8F61BDE5-8126-4610-8A92-7DCACBAED785}" type="presParOf" srcId="{08EFA07A-4E94-420E-9907-96F38CBDB6BF}" destId="{68209A41-EB0E-405D-9006-3D583C8048AA}"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4A0F9217-DC53-43D9-81A5-C8A71E92D864}" type="doc">
      <dgm:prSet loTypeId="urn:microsoft.com/office/officeart/2018/5/layout/CenteredIconLabelDescriptionList" loCatId="icon" qsTypeId="urn:microsoft.com/office/officeart/2005/8/quickstyle/simple1" qsCatId="simple" csTypeId="urn:microsoft.com/office/officeart/2005/8/colors/accent2_2" csCatId="accent2" phldr="1"/>
      <dgm:spPr/>
      <dgm:t>
        <a:bodyPr/>
        <a:lstStyle/>
        <a:p>
          <a:endParaRPr lang="en-US"/>
        </a:p>
      </dgm:t>
    </dgm:pt>
    <dgm:pt modelId="{896C4B3C-3318-4969-BA10-3D49E1251F67}">
      <dgm:prSet/>
      <dgm:spPr/>
      <dgm:t>
        <a:bodyPr/>
        <a:lstStyle/>
        <a:p>
          <a:pPr>
            <a:lnSpc>
              <a:spcPct val="100000"/>
            </a:lnSpc>
            <a:defRPr b="1"/>
          </a:pPr>
          <a:r>
            <a:rPr lang="en-US" dirty="0"/>
            <a:t>2 new staff members</a:t>
          </a:r>
        </a:p>
      </dgm:t>
    </dgm:pt>
    <dgm:pt modelId="{4CDADCF7-5EA0-4F44-AB0F-7611DEC1FE94}" type="parTrans" cxnId="{7BBB7D80-FA46-4433-AE8A-AC346B1ABA4A}">
      <dgm:prSet/>
      <dgm:spPr/>
      <dgm:t>
        <a:bodyPr/>
        <a:lstStyle/>
        <a:p>
          <a:endParaRPr lang="en-US"/>
        </a:p>
      </dgm:t>
    </dgm:pt>
    <dgm:pt modelId="{E1AB500C-BB73-4773-BC40-0E8D787AA7F5}" type="sibTrans" cxnId="{7BBB7D80-FA46-4433-AE8A-AC346B1ABA4A}">
      <dgm:prSet/>
      <dgm:spPr/>
      <dgm:t>
        <a:bodyPr/>
        <a:lstStyle/>
        <a:p>
          <a:endParaRPr lang="en-US"/>
        </a:p>
      </dgm:t>
    </dgm:pt>
    <dgm:pt modelId="{B797FB99-E460-4F43-8AD4-044E26A97C53}">
      <dgm:prSet/>
      <dgm:spPr/>
      <dgm:t>
        <a:bodyPr/>
        <a:lstStyle/>
        <a:p>
          <a:pPr>
            <a:lnSpc>
              <a:spcPct val="100000"/>
            </a:lnSpc>
          </a:pPr>
          <a:r>
            <a:rPr lang="en-US" dirty="0"/>
            <a:t>Deputy Clerk/Director of Policy</a:t>
          </a:r>
        </a:p>
      </dgm:t>
    </dgm:pt>
    <dgm:pt modelId="{950B9D3F-C5E8-4269-8509-40BAC2481C95}" type="parTrans" cxnId="{00BD7A10-EBBE-44C6-83D7-63EC218C50F7}">
      <dgm:prSet/>
      <dgm:spPr/>
      <dgm:t>
        <a:bodyPr/>
        <a:lstStyle/>
        <a:p>
          <a:endParaRPr lang="en-US"/>
        </a:p>
      </dgm:t>
    </dgm:pt>
    <dgm:pt modelId="{357B01B1-DFC1-4F2D-9474-4AF9C7163A1D}" type="sibTrans" cxnId="{00BD7A10-EBBE-44C6-83D7-63EC218C50F7}">
      <dgm:prSet/>
      <dgm:spPr/>
      <dgm:t>
        <a:bodyPr/>
        <a:lstStyle/>
        <a:p>
          <a:endParaRPr lang="en-US"/>
        </a:p>
      </dgm:t>
    </dgm:pt>
    <dgm:pt modelId="{AFF61F06-B7E0-40F4-AC43-AF06C14E427C}">
      <dgm:prSet/>
      <dgm:spPr/>
      <dgm:t>
        <a:bodyPr/>
        <a:lstStyle/>
        <a:p>
          <a:pPr>
            <a:lnSpc>
              <a:spcPct val="100000"/>
            </a:lnSpc>
          </a:pPr>
          <a:r>
            <a:rPr lang="en-US" dirty="0"/>
            <a:t>Executive Assistant</a:t>
          </a:r>
        </a:p>
      </dgm:t>
    </dgm:pt>
    <dgm:pt modelId="{E989F416-6631-44D7-B558-4C2C6143C464}" type="parTrans" cxnId="{2EBB62B9-1A26-4EE3-BD8D-6EB9F73DEE4F}">
      <dgm:prSet/>
      <dgm:spPr/>
      <dgm:t>
        <a:bodyPr/>
        <a:lstStyle/>
        <a:p>
          <a:endParaRPr lang="en-US"/>
        </a:p>
      </dgm:t>
    </dgm:pt>
    <dgm:pt modelId="{2A26ECA5-FBF2-44D1-B5B8-3164BFD8EF3B}" type="sibTrans" cxnId="{2EBB62B9-1A26-4EE3-BD8D-6EB9F73DEE4F}">
      <dgm:prSet/>
      <dgm:spPr/>
      <dgm:t>
        <a:bodyPr/>
        <a:lstStyle/>
        <a:p>
          <a:endParaRPr lang="en-US"/>
        </a:p>
      </dgm:t>
    </dgm:pt>
    <dgm:pt modelId="{36A92751-FF3F-4A3C-82C1-8102C15BD355}">
      <dgm:prSet/>
      <dgm:spPr/>
      <dgm:t>
        <a:bodyPr/>
        <a:lstStyle/>
        <a:p>
          <a:pPr>
            <a:lnSpc>
              <a:spcPct val="100000"/>
            </a:lnSpc>
          </a:pPr>
          <a:endParaRPr lang="en-US" dirty="0"/>
        </a:p>
      </dgm:t>
    </dgm:pt>
    <dgm:pt modelId="{7CB95DCE-21D5-44BA-BAFA-65A0DBF44B70}" type="parTrans" cxnId="{65B3482B-4C9A-4796-8A70-599FCDDB0E03}">
      <dgm:prSet/>
      <dgm:spPr/>
      <dgm:t>
        <a:bodyPr/>
        <a:lstStyle/>
        <a:p>
          <a:endParaRPr lang="en-US"/>
        </a:p>
      </dgm:t>
    </dgm:pt>
    <dgm:pt modelId="{11E37DDF-6BA6-4E16-9FB6-3DF1AA3725E1}" type="sibTrans" cxnId="{65B3482B-4C9A-4796-8A70-599FCDDB0E03}">
      <dgm:prSet/>
      <dgm:spPr/>
      <dgm:t>
        <a:bodyPr/>
        <a:lstStyle/>
        <a:p>
          <a:endParaRPr lang="en-US"/>
        </a:p>
      </dgm:t>
    </dgm:pt>
    <dgm:pt modelId="{66B916D7-E2D8-4D57-A496-FB14E25910E2}" type="pres">
      <dgm:prSet presAssocID="{4A0F9217-DC53-43D9-81A5-C8A71E92D864}" presName="root" presStyleCnt="0">
        <dgm:presLayoutVars>
          <dgm:dir/>
          <dgm:resizeHandles val="exact"/>
        </dgm:presLayoutVars>
      </dgm:prSet>
      <dgm:spPr/>
    </dgm:pt>
    <dgm:pt modelId="{2FBA6AD6-70DE-4CF4-BDF2-F16EE609C26E}" type="pres">
      <dgm:prSet presAssocID="{896C4B3C-3318-4969-BA10-3D49E1251F67}" presName="compNode" presStyleCnt="0"/>
      <dgm:spPr/>
    </dgm:pt>
    <dgm:pt modelId="{FAC5075A-4C70-4BF0-956E-9E48F35BDE77}" type="pres">
      <dgm:prSet presAssocID="{896C4B3C-3318-4969-BA10-3D49E1251F67}" presName="iconRect" presStyleLbl="node1" presStyleIdx="0" presStyleCnt="1" custLinFactNeighborX="-85463" custLinFactNeighborY="-6590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
        </a:ext>
      </dgm:extLst>
    </dgm:pt>
    <dgm:pt modelId="{80BA2EA1-DFB9-4F88-933F-D6C0C400FCEA}" type="pres">
      <dgm:prSet presAssocID="{896C4B3C-3318-4969-BA10-3D49E1251F67}" presName="iconSpace" presStyleCnt="0"/>
      <dgm:spPr/>
    </dgm:pt>
    <dgm:pt modelId="{6ECBA12B-51D7-4388-964A-AE78A41D7D0A}" type="pres">
      <dgm:prSet presAssocID="{896C4B3C-3318-4969-BA10-3D49E1251F67}" presName="parTx" presStyleLbl="revTx" presStyleIdx="0" presStyleCnt="2">
        <dgm:presLayoutVars>
          <dgm:chMax val="0"/>
          <dgm:chPref val="0"/>
        </dgm:presLayoutVars>
      </dgm:prSet>
      <dgm:spPr/>
    </dgm:pt>
    <dgm:pt modelId="{F7DA983F-EDBC-422D-9FD2-244272717EC1}" type="pres">
      <dgm:prSet presAssocID="{896C4B3C-3318-4969-BA10-3D49E1251F67}" presName="txSpace" presStyleCnt="0"/>
      <dgm:spPr/>
    </dgm:pt>
    <dgm:pt modelId="{992D911C-2B4E-4D1F-983D-DD12CE6AE46F}" type="pres">
      <dgm:prSet presAssocID="{896C4B3C-3318-4969-BA10-3D49E1251F67}" presName="desTx" presStyleLbl="revTx" presStyleIdx="1" presStyleCnt="2">
        <dgm:presLayoutVars/>
      </dgm:prSet>
      <dgm:spPr/>
    </dgm:pt>
  </dgm:ptLst>
  <dgm:cxnLst>
    <dgm:cxn modelId="{00BD7A10-EBBE-44C6-83D7-63EC218C50F7}" srcId="{896C4B3C-3318-4969-BA10-3D49E1251F67}" destId="{B797FB99-E460-4F43-8AD4-044E26A97C53}" srcOrd="0" destOrd="0" parTransId="{950B9D3F-C5E8-4269-8509-40BAC2481C95}" sibTransId="{357B01B1-DFC1-4F2D-9474-4AF9C7163A1D}"/>
    <dgm:cxn modelId="{E7006B22-8981-4E6B-A2FD-69DCF61E60DA}" type="presOf" srcId="{4A0F9217-DC53-43D9-81A5-C8A71E92D864}" destId="{66B916D7-E2D8-4D57-A496-FB14E25910E2}" srcOrd="0" destOrd="0" presId="urn:microsoft.com/office/officeart/2018/5/layout/CenteredIconLabelDescriptionList"/>
    <dgm:cxn modelId="{65B3482B-4C9A-4796-8A70-599FCDDB0E03}" srcId="{896C4B3C-3318-4969-BA10-3D49E1251F67}" destId="{36A92751-FF3F-4A3C-82C1-8102C15BD355}" srcOrd="2" destOrd="0" parTransId="{7CB95DCE-21D5-44BA-BAFA-65A0DBF44B70}" sibTransId="{11E37DDF-6BA6-4E16-9FB6-3DF1AA3725E1}"/>
    <dgm:cxn modelId="{7BBB7D80-FA46-4433-AE8A-AC346B1ABA4A}" srcId="{4A0F9217-DC53-43D9-81A5-C8A71E92D864}" destId="{896C4B3C-3318-4969-BA10-3D49E1251F67}" srcOrd="0" destOrd="0" parTransId="{4CDADCF7-5EA0-4F44-AB0F-7611DEC1FE94}" sibTransId="{E1AB500C-BB73-4773-BC40-0E8D787AA7F5}"/>
    <dgm:cxn modelId="{7BC26F9B-6C80-4A0F-BE29-551827762087}" type="presOf" srcId="{36A92751-FF3F-4A3C-82C1-8102C15BD355}" destId="{992D911C-2B4E-4D1F-983D-DD12CE6AE46F}" srcOrd="0" destOrd="2" presId="urn:microsoft.com/office/officeart/2018/5/layout/CenteredIconLabelDescriptionList"/>
    <dgm:cxn modelId="{B180AC9B-5B9C-47C0-9F12-2B2C1C107781}" type="presOf" srcId="{896C4B3C-3318-4969-BA10-3D49E1251F67}" destId="{6ECBA12B-51D7-4388-964A-AE78A41D7D0A}" srcOrd="0" destOrd="0" presId="urn:microsoft.com/office/officeart/2018/5/layout/CenteredIconLabelDescriptionList"/>
    <dgm:cxn modelId="{E0B1E49E-F198-44D8-A1D2-071EC6672BF8}" type="presOf" srcId="{AFF61F06-B7E0-40F4-AC43-AF06C14E427C}" destId="{992D911C-2B4E-4D1F-983D-DD12CE6AE46F}" srcOrd="0" destOrd="1" presId="urn:microsoft.com/office/officeart/2018/5/layout/CenteredIconLabelDescriptionList"/>
    <dgm:cxn modelId="{2EBB62B9-1A26-4EE3-BD8D-6EB9F73DEE4F}" srcId="{896C4B3C-3318-4969-BA10-3D49E1251F67}" destId="{AFF61F06-B7E0-40F4-AC43-AF06C14E427C}" srcOrd="1" destOrd="0" parTransId="{E989F416-6631-44D7-B558-4C2C6143C464}" sibTransId="{2A26ECA5-FBF2-44D1-B5B8-3164BFD8EF3B}"/>
    <dgm:cxn modelId="{D56FADD6-90D7-4167-984F-6A26A634C834}" type="presOf" srcId="{B797FB99-E460-4F43-8AD4-044E26A97C53}" destId="{992D911C-2B4E-4D1F-983D-DD12CE6AE46F}" srcOrd="0" destOrd="0" presId="urn:microsoft.com/office/officeart/2018/5/layout/CenteredIconLabelDescriptionList"/>
    <dgm:cxn modelId="{9E0D8E9C-73DA-4BD4-9956-7067CA2FCB85}" type="presParOf" srcId="{66B916D7-E2D8-4D57-A496-FB14E25910E2}" destId="{2FBA6AD6-70DE-4CF4-BDF2-F16EE609C26E}" srcOrd="0" destOrd="0" presId="urn:microsoft.com/office/officeart/2018/5/layout/CenteredIconLabelDescriptionList"/>
    <dgm:cxn modelId="{5999BEBA-14AE-4ED1-93D1-EFD56D847C7C}" type="presParOf" srcId="{2FBA6AD6-70DE-4CF4-BDF2-F16EE609C26E}" destId="{FAC5075A-4C70-4BF0-956E-9E48F35BDE77}" srcOrd="0" destOrd="0" presId="urn:microsoft.com/office/officeart/2018/5/layout/CenteredIconLabelDescriptionList"/>
    <dgm:cxn modelId="{692F8167-92A1-4B52-A57B-162CE1AD1A29}" type="presParOf" srcId="{2FBA6AD6-70DE-4CF4-BDF2-F16EE609C26E}" destId="{80BA2EA1-DFB9-4F88-933F-D6C0C400FCEA}" srcOrd="1" destOrd="0" presId="urn:microsoft.com/office/officeart/2018/5/layout/CenteredIconLabelDescriptionList"/>
    <dgm:cxn modelId="{5914FC43-8E82-4017-99D0-0CDECB5D2C87}" type="presParOf" srcId="{2FBA6AD6-70DE-4CF4-BDF2-F16EE609C26E}" destId="{6ECBA12B-51D7-4388-964A-AE78A41D7D0A}" srcOrd="2" destOrd="0" presId="urn:microsoft.com/office/officeart/2018/5/layout/CenteredIconLabelDescriptionList"/>
    <dgm:cxn modelId="{37EE7D5D-B702-4C6C-B27E-62F097FE3FE5}" type="presParOf" srcId="{2FBA6AD6-70DE-4CF4-BDF2-F16EE609C26E}" destId="{F7DA983F-EDBC-422D-9FD2-244272717EC1}" srcOrd="3" destOrd="0" presId="urn:microsoft.com/office/officeart/2018/5/layout/CenteredIconLabelDescriptionList"/>
    <dgm:cxn modelId="{5FD82286-BD99-436A-9D86-2F92D9DC40B8}" type="presParOf" srcId="{2FBA6AD6-70DE-4CF4-BDF2-F16EE609C26E}" destId="{992D911C-2B4E-4D1F-983D-DD12CE6AE46F}"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6C9F37E-578C-4DC2-99F8-7C34BD0B2B3F}" type="doc">
      <dgm:prSet loTypeId="urn:microsoft.com/office/officeart/2016/7/layout/LinearArrowProcessNumbered" loCatId="process" qsTypeId="urn:microsoft.com/office/officeart/2005/8/quickstyle/simple2" qsCatId="simple" csTypeId="urn:microsoft.com/office/officeart/2005/8/colors/accent2_2" csCatId="accent2" phldr="1"/>
      <dgm:spPr/>
      <dgm:t>
        <a:bodyPr/>
        <a:lstStyle/>
        <a:p>
          <a:endParaRPr lang="en-US"/>
        </a:p>
      </dgm:t>
    </dgm:pt>
    <dgm:pt modelId="{65D7F224-B715-4899-9434-B36B14C74FF0}">
      <dgm:prSet/>
      <dgm:spPr/>
      <dgm:t>
        <a:bodyPr/>
        <a:lstStyle/>
        <a:p>
          <a:r>
            <a:rPr lang="en-US" i="1" dirty="0"/>
            <a:t>More inclusive transparency to increase community awareness and participation with new interacting technology programming (PrimeGov)</a:t>
          </a:r>
          <a:endParaRPr lang="en-US" dirty="0"/>
        </a:p>
      </dgm:t>
    </dgm:pt>
    <dgm:pt modelId="{1989B579-6AAA-40EB-936B-0531776EEE5C}" type="parTrans" cxnId="{B8387023-E307-488B-9B2E-E84EA2E136EF}">
      <dgm:prSet/>
      <dgm:spPr/>
      <dgm:t>
        <a:bodyPr/>
        <a:lstStyle/>
        <a:p>
          <a:endParaRPr lang="en-US"/>
        </a:p>
      </dgm:t>
    </dgm:pt>
    <dgm:pt modelId="{B45DBFE9-BD0A-4A82-AE54-4A212BA916E0}" type="sibTrans" cxnId="{B8387023-E307-488B-9B2E-E84EA2E136EF}">
      <dgm:prSet phldrT="1" phldr="0"/>
      <dgm:spPr/>
      <dgm:t>
        <a:bodyPr/>
        <a:lstStyle/>
        <a:p>
          <a:r>
            <a:rPr lang="en-US"/>
            <a:t>1</a:t>
          </a:r>
        </a:p>
      </dgm:t>
    </dgm:pt>
    <dgm:pt modelId="{065B80EB-1437-4C11-BD9F-E4E49C7FC10D}">
      <dgm:prSet/>
      <dgm:spPr/>
      <dgm:t>
        <a:bodyPr/>
        <a:lstStyle/>
        <a:p>
          <a:r>
            <a:rPr lang="en-US" i="1" dirty="0"/>
            <a:t>Council</a:t>
          </a:r>
          <a:endParaRPr lang="en-US" dirty="0"/>
        </a:p>
      </dgm:t>
    </dgm:pt>
    <dgm:pt modelId="{EA21E2DB-4E26-4F7C-B4E4-A0CFD5EAB0F7}" type="parTrans" cxnId="{01DFF765-9171-4948-AFBD-0AD472E42E40}">
      <dgm:prSet/>
      <dgm:spPr/>
      <dgm:t>
        <a:bodyPr/>
        <a:lstStyle/>
        <a:p>
          <a:endParaRPr lang="en-US"/>
        </a:p>
      </dgm:t>
    </dgm:pt>
    <dgm:pt modelId="{09DEDE5B-9C90-43A6-87CB-477C1AA949A3}" type="sibTrans" cxnId="{01DFF765-9171-4948-AFBD-0AD472E42E40}">
      <dgm:prSet/>
      <dgm:spPr/>
      <dgm:t>
        <a:bodyPr/>
        <a:lstStyle/>
        <a:p>
          <a:endParaRPr lang="en-US"/>
        </a:p>
      </dgm:t>
    </dgm:pt>
    <dgm:pt modelId="{ED14A748-B595-4657-99B8-471CD93E1BEB}">
      <dgm:prSet/>
      <dgm:spPr/>
      <dgm:t>
        <a:bodyPr/>
        <a:lstStyle/>
        <a:p>
          <a:r>
            <a:rPr lang="en-US" i="1"/>
            <a:t>Boards and commissions</a:t>
          </a:r>
          <a:endParaRPr lang="en-US"/>
        </a:p>
      </dgm:t>
    </dgm:pt>
    <dgm:pt modelId="{577320B3-9FC7-47E0-A228-8D5352BBDF6F}" type="parTrans" cxnId="{E354E7C3-0D05-4733-B482-73EAAEB3D703}">
      <dgm:prSet/>
      <dgm:spPr/>
      <dgm:t>
        <a:bodyPr/>
        <a:lstStyle/>
        <a:p>
          <a:endParaRPr lang="en-US"/>
        </a:p>
      </dgm:t>
    </dgm:pt>
    <dgm:pt modelId="{2FFA2E87-44EA-49DF-A1F2-3D8282A911E2}" type="sibTrans" cxnId="{E354E7C3-0D05-4733-B482-73EAAEB3D703}">
      <dgm:prSet/>
      <dgm:spPr/>
      <dgm:t>
        <a:bodyPr/>
        <a:lstStyle/>
        <a:p>
          <a:endParaRPr lang="en-US"/>
        </a:p>
      </dgm:t>
    </dgm:pt>
    <dgm:pt modelId="{38F82D7F-79DE-4F3D-91D9-E79C4F890769}">
      <dgm:prSet/>
      <dgm:spPr/>
      <dgm:t>
        <a:bodyPr/>
        <a:lstStyle/>
        <a:p>
          <a:r>
            <a:rPr lang="en-US" i="1"/>
            <a:t>Public </a:t>
          </a:r>
          <a:endParaRPr lang="en-US"/>
        </a:p>
      </dgm:t>
    </dgm:pt>
    <dgm:pt modelId="{21034886-1521-4EF6-9176-093943EE8442}" type="parTrans" cxnId="{B63E4E94-8807-4D6C-B4C0-484FFAA64F5B}">
      <dgm:prSet/>
      <dgm:spPr/>
      <dgm:t>
        <a:bodyPr/>
        <a:lstStyle/>
        <a:p>
          <a:endParaRPr lang="en-US"/>
        </a:p>
      </dgm:t>
    </dgm:pt>
    <dgm:pt modelId="{27B09841-F173-4DDE-9661-0EB56F4DF559}" type="sibTrans" cxnId="{B63E4E94-8807-4D6C-B4C0-484FFAA64F5B}">
      <dgm:prSet/>
      <dgm:spPr/>
      <dgm:t>
        <a:bodyPr/>
        <a:lstStyle/>
        <a:p>
          <a:endParaRPr lang="en-US"/>
        </a:p>
      </dgm:t>
    </dgm:pt>
    <dgm:pt modelId="{67A63396-25E4-45BF-939B-36341E0344BC}">
      <dgm:prSet/>
      <dgm:spPr/>
      <dgm:t>
        <a:bodyPr/>
        <a:lstStyle/>
        <a:p>
          <a:r>
            <a:rPr lang="en-US" i="1"/>
            <a:t>Continue efforts to move toward a paperless office</a:t>
          </a:r>
          <a:endParaRPr lang="en-US"/>
        </a:p>
      </dgm:t>
    </dgm:pt>
    <dgm:pt modelId="{C4D11EA1-F50F-4E22-9A5A-31E50ECEA1CC}" type="parTrans" cxnId="{AA290520-DCC4-4898-93F3-329ED4DE9EFB}">
      <dgm:prSet/>
      <dgm:spPr/>
      <dgm:t>
        <a:bodyPr/>
        <a:lstStyle/>
        <a:p>
          <a:endParaRPr lang="en-US"/>
        </a:p>
      </dgm:t>
    </dgm:pt>
    <dgm:pt modelId="{E1D912D3-F5D6-419B-9EB7-09FD9AEEE951}" type="sibTrans" cxnId="{AA290520-DCC4-4898-93F3-329ED4DE9EFB}">
      <dgm:prSet phldrT="2" phldr="0"/>
      <dgm:spPr/>
      <dgm:t>
        <a:bodyPr/>
        <a:lstStyle/>
        <a:p>
          <a:r>
            <a:rPr lang="en-US"/>
            <a:t>2</a:t>
          </a:r>
        </a:p>
      </dgm:t>
    </dgm:pt>
    <dgm:pt modelId="{923E51F1-8494-411A-80B5-573B4875945A}">
      <dgm:prSet/>
      <dgm:spPr/>
      <dgm:t>
        <a:bodyPr/>
        <a:lstStyle/>
        <a:p>
          <a:r>
            <a:rPr lang="en-US" i="1"/>
            <a:t>OVB Citations and payments</a:t>
          </a:r>
          <a:endParaRPr lang="en-US"/>
        </a:p>
      </dgm:t>
    </dgm:pt>
    <dgm:pt modelId="{48BECB45-C0E2-46C2-A328-C4C41A06C4FA}" type="parTrans" cxnId="{07A0E8E1-7C24-47A3-8F79-9FAC35BABAF3}">
      <dgm:prSet/>
      <dgm:spPr/>
      <dgm:t>
        <a:bodyPr/>
        <a:lstStyle/>
        <a:p>
          <a:endParaRPr lang="en-US"/>
        </a:p>
      </dgm:t>
    </dgm:pt>
    <dgm:pt modelId="{B61A1AE7-66D5-4197-8025-9FD5A1356F6C}" type="sibTrans" cxnId="{07A0E8E1-7C24-47A3-8F79-9FAC35BABAF3}">
      <dgm:prSet/>
      <dgm:spPr/>
      <dgm:t>
        <a:bodyPr/>
        <a:lstStyle/>
        <a:p>
          <a:endParaRPr lang="en-US"/>
        </a:p>
      </dgm:t>
    </dgm:pt>
    <dgm:pt modelId="{E8FABB52-0959-4789-A7EF-EC7FA92FD2AE}">
      <dgm:prSet/>
      <dgm:spPr/>
      <dgm:t>
        <a:bodyPr/>
        <a:lstStyle/>
        <a:p>
          <a:r>
            <a:rPr lang="en-US" i="1"/>
            <a:t>Tablets and camers</a:t>
          </a:r>
          <a:endParaRPr lang="en-US"/>
        </a:p>
      </dgm:t>
    </dgm:pt>
    <dgm:pt modelId="{92548115-F7C3-4A93-80F5-5EB0538BEFB9}" type="parTrans" cxnId="{95155BD4-9825-4037-AF9F-44638B7D6FC2}">
      <dgm:prSet/>
      <dgm:spPr/>
      <dgm:t>
        <a:bodyPr/>
        <a:lstStyle/>
        <a:p>
          <a:endParaRPr lang="en-US"/>
        </a:p>
      </dgm:t>
    </dgm:pt>
    <dgm:pt modelId="{30C65888-9840-4D89-B340-A05F3CA6D28F}" type="sibTrans" cxnId="{95155BD4-9825-4037-AF9F-44638B7D6FC2}">
      <dgm:prSet/>
      <dgm:spPr/>
      <dgm:t>
        <a:bodyPr/>
        <a:lstStyle/>
        <a:p>
          <a:endParaRPr lang="en-US"/>
        </a:p>
      </dgm:t>
    </dgm:pt>
    <dgm:pt modelId="{F9DE8CD0-A82C-4C36-80EB-EF84DDDCC444}">
      <dgm:prSet/>
      <dgm:spPr/>
      <dgm:t>
        <a:bodyPr/>
        <a:lstStyle/>
        <a:p>
          <a:r>
            <a:rPr lang="en-US" i="1"/>
            <a:t>Continue to upgrade technology, finding innovative, cost-efficient and energy-saving solutions through streamlining and integrating between departments and other governmental entities.</a:t>
          </a:r>
          <a:endParaRPr lang="en-US"/>
        </a:p>
      </dgm:t>
    </dgm:pt>
    <dgm:pt modelId="{727574A7-DADF-44B0-8B5F-6FB9BA92C1F0}" type="parTrans" cxnId="{0BB00A9F-7DF3-40DA-A87B-76306C5D4737}">
      <dgm:prSet/>
      <dgm:spPr/>
      <dgm:t>
        <a:bodyPr/>
        <a:lstStyle/>
        <a:p>
          <a:endParaRPr lang="en-US"/>
        </a:p>
      </dgm:t>
    </dgm:pt>
    <dgm:pt modelId="{15BA4521-124A-457D-8BD1-162D3CB14162}" type="sibTrans" cxnId="{0BB00A9F-7DF3-40DA-A87B-76306C5D4737}">
      <dgm:prSet phldrT="3" phldr="0"/>
      <dgm:spPr/>
      <dgm:t>
        <a:bodyPr/>
        <a:lstStyle/>
        <a:p>
          <a:r>
            <a:rPr lang="en-US"/>
            <a:t>3</a:t>
          </a:r>
        </a:p>
      </dgm:t>
    </dgm:pt>
    <dgm:pt modelId="{A37AA5A4-5194-4818-99CD-94AD7505413B}">
      <dgm:prSet/>
      <dgm:spPr/>
      <dgm:t>
        <a:bodyPr/>
        <a:lstStyle/>
        <a:p>
          <a:r>
            <a:rPr lang="en-US" i="1" dirty="0"/>
            <a:t>Ensure the Open-Door Law and ADA compliance of all meetings of the Council (we are exploring close captioned options)</a:t>
          </a:r>
          <a:endParaRPr lang="en-US" dirty="0"/>
        </a:p>
      </dgm:t>
    </dgm:pt>
    <dgm:pt modelId="{3B367C81-0ECF-4B8C-A38A-1555ADE938BD}" type="parTrans" cxnId="{4DA307CF-FCCE-48B8-B993-CC16702B365E}">
      <dgm:prSet/>
      <dgm:spPr/>
      <dgm:t>
        <a:bodyPr/>
        <a:lstStyle/>
        <a:p>
          <a:endParaRPr lang="en-US"/>
        </a:p>
      </dgm:t>
    </dgm:pt>
    <dgm:pt modelId="{61444A82-4609-468D-BAA4-087243114AAB}" type="sibTrans" cxnId="{4DA307CF-FCCE-48B8-B993-CC16702B365E}">
      <dgm:prSet phldrT="4" phldr="0"/>
      <dgm:spPr/>
      <dgm:t>
        <a:bodyPr/>
        <a:lstStyle/>
        <a:p>
          <a:r>
            <a:rPr lang="en-US"/>
            <a:t>4</a:t>
          </a:r>
        </a:p>
      </dgm:t>
    </dgm:pt>
    <dgm:pt modelId="{47ADDFE0-3EF3-4CE7-912C-AF80A8071DDA}">
      <dgm:prSet/>
      <dgm:spPr/>
      <dgm:t>
        <a:bodyPr/>
        <a:lstStyle/>
        <a:p>
          <a:r>
            <a:rPr lang="en-US" i="1"/>
            <a:t>Build upon a comprehensive internship program</a:t>
          </a:r>
          <a:endParaRPr lang="en-US"/>
        </a:p>
      </dgm:t>
    </dgm:pt>
    <dgm:pt modelId="{B90BECC4-AB30-4597-A0A1-26A92ECFA817}" type="parTrans" cxnId="{2B375C59-7CD6-4B7E-81F9-3346B7E5EA76}">
      <dgm:prSet/>
      <dgm:spPr/>
      <dgm:t>
        <a:bodyPr/>
        <a:lstStyle/>
        <a:p>
          <a:endParaRPr lang="en-US"/>
        </a:p>
      </dgm:t>
    </dgm:pt>
    <dgm:pt modelId="{886A9F1A-8C04-4824-90DE-3DA50EB0F422}" type="sibTrans" cxnId="{2B375C59-7CD6-4B7E-81F9-3346B7E5EA76}">
      <dgm:prSet phldrT="5" phldr="0"/>
      <dgm:spPr/>
      <dgm:t>
        <a:bodyPr/>
        <a:lstStyle/>
        <a:p>
          <a:r>
            <a:rPr lang="en-US"/>
            <a:t>5</a:t>
          </a:r>
        </a:p>
      </dgm:t>
    </dgm:pt>
    <dgm:pt modelId="{8D2CF7C3-A236-4E65-8632-4E976442A2E9}">
      <dgm:prSet/>
      <dgm:spPr/>
      <dgm:t>
        <a:bodyPr/>
        <a:lstStyle/>
        <a:p>
          <a:r>
            <a:rPr lang="en-US" i="1" dirty="0"/>
            <a:t>Ensure smooth transition through training and support for PrimeGov processing </a:t>
          </a:r>
          <a:endParaRPr lang="en-US" dirty="0"/>
        </a:p>
      </dgm:t>
    </dgm:pt>
    <dgm:pt modelId="{E1CD0999-3228-4F4D-91A1-7EB0BCB69523}" type="parTrans" cxnId="{F866F60F-96C6-4E50-984D-5242D0C6BC5E}">
      <dgm:prSet/>
      <dgm:spPr/>
      <dgm:t>
        <a:bodyPr/>
        <a:lstStyle/>
        <a:p>
          <a:endParaRPr lang="en-US"/>
        </a:p>
      </dgm:t>
    </dgm:pt>
    <dgm:pt modelId="{5BDE34AA-9300-4271-82BD-56FD219D44DC}" type="sibTrans" cxnId="{F866F60F-96C6-4E50-984D-5242D0C6BC5E}">
      <dgm:prSet phldrT="6" phldr="0"/>
      <dgm:spPr/>
      <dgm:t>
        <a:bodyPr/>
        <a:lstStyle/>
        <a:p>
          <a:r>
            <a:rPr lang="en-US"/>
            <a:t>6</a:t>
          </a:r>
        </a:p>
      </dgm:t>
    </dgm:pt>
    <dgm:pt modelId="{F504ADC7-9CDF-4FBD-8060-1778B3A89742}" type="pres">
      <dgm:prSet presAssocID="{E6C9F37E-578C-4DC2-99F8-7C34BD0B2B3F}" presName="linearFlow" presStyleCnt="0">
        <dgm:presLayoutVars>
          <dgm:dir/>
          <dgm:animLvl val="lvl"/>
          <dgm:resizeHandles val="exact"/>
        </dgm:presLayoutVars>
      </dgm:prSet>
      <dgm:spPr/>
    </dgm:pt>
    <dgm:pt modelId="{66DC7DF8-90F7-4C46-BD8D-7F4443502ECA}" type="pres">
      <dgm:prSet presAssocID="{65D7F224-B715-4899-9434-B36B14C74FF0}" presName="compositeNode" presStyleCnt="0"/>
      <dgm:spPr/>
    </dgm:pt>
    <dgm:pt modelId="{6B7EE46B-B4E7-4787-A5DD-45C2392DDBA2}" type="pres">
      <dgm:prSet presAssocID="{65D7F224-B715-4899-9434-B36B14C74FF0}" presName="parTx" presStyleLbl="node1" presStyleIdx="0" presStyleCnt="0">
        <dgm:presLayoutVars>
          <dgm:chMax val="0"/>
          <dgm:chPref val="0"/>
          <dgm:bulletEnabled val="1"/>
        </dgm:presLayoutVars>
      </dgm:prSet>
      <dgm:spPr/>
    </dgm:pt>
    <dgm:pt modelId="{1A1E7F4A-43FE-403B-83A1-0D67AEA9BD90}" type="pres">
      <dgm:prSet presAssocID="{65D7F224-B715-4899-9434-B36B14C74FF0}" presName="parSh" presStyleCnt="0"/>
      <dgm:spPr/>
    </dgm:pt>
    <dgm:pt modelId="{3F331B54-F7EB-4780-9FDB-1E5E91E3666D}" type="pres">
      <dgm:prSet presAssocID="{65D7F224-B715-4899-9434-B36B14C74FF0}" presName="lineNode" presStyleLbl="alignAccFollowNode1" presStyleIdx="0" presStyleCnt="18"/>
      <dgm:spPr/>
    </dgm:pt>
    <dgm:pt modelId="{2ACBE912-A6B0-42DB-805F-20AAD6882DC6}" type="pres">
      <dgm:prSet presAssocID="{65D7F224-B715-4899-9434-B36B14C74FF0}" presName="lineArrowNode" presStyleLbl="alignAccFollowNode1" presStyleIdx="1" presStyleCnt="18"/>
      <dgm:spPr/>
    </dgm:pt>
    <dgm:pt modelId="{86D73BEE-F414-442A-A7E9-F56DFB428AB9}" type="pres">
      <dgm:prSet presAssocID="{B45DBFE9-BD0A-4A82-AE54-4A212BA916E0}" presName="sibTransNodeCircle" presStyleLbl="alignNode1" presStyleIdx="0" presStyleCnt="6">
        <dgm:presLayoutVars>
          <dgm:chMax val="0"/>
          <dgm:bulletEnabled/>
        </dgm:presLayoutVars>
      </dgm:prSet>
      <dgm:spPr/>
    </dgm:pt>
    <dgm:pt modelId="{DA9C4877-98ED-4529-A704-510A78CEB8DD}" type="pres">
      <dgm:prSet presAssocID="{B45DBFE9-BD0A-4A82-AE54-4A212BA916E0}" presName="spacerBetweenCircleAndCallout" presStyleCnt="0">
        <dgm:presLayoutVars/>
      </dgm:prSet>
      <dgm:spPr/>
    </dgm:pt>
    <dgm:pt modelId="{5FCD03A1-2A2B-478A-BD06-1FA8EF6FBDC4}" type="pres">
      <dgm:prSet presAssocID="{65D7F224-B715-4899-9434-B36B14C74FF0}" presName="nodeText" presStyleLbl="alignAccFollowNode1" presStyleIdx="2" presStyleCnt="18">
        <dgm:presLayoutVars>
          <dgm:bulletEnabled val="1"/>
        </dgm:presLayoutVars>
      </dgm:prSet>
      <dgm:spPr/>
    </dgm:pt>
    <dgm:pt modelId="{E59CCA02-C3A4-4EC5-9F28-C32DA2282FCC}" type="pres">
      <dgm:prSet presAssocID="{B45DBFE9-BD0A-4A82-AE54-4A212BA916E0}" presName="sibTransComposite" presStyleCnt="0"/>
      <dgm:spPr/>
    </dgm:pt>
    <dgm:pt modelId="{567665E5-DCB5-4525-A624-3B47E8527FB5}" type="pres">
      <dgm:prSet presAssocID="{67A63396-25E4-45BF-939B-36341E0344BC}" presName="compositeNode" presStyleCnt="0"/>
      <dgm:spPr/>
    </dgm:pt>
    <dgm:pt modelId="{CA7B4A34-AB63-46A0-9C34-E9754170CBE3}" type="pres">
      <dgm:prSet presAssocID="{67A63396-25E4-45BF-939B-36341E0344BC}" presName="parTx" presStyleLbl="node1" presStyleIdx="0" presStyleCnt="0">
        <dgm:presLayoutVars>
          <dgm:chMax val="0"/>
          <dgm:chPref val="0"/>
          <dgm:bulletEnabled val="1"/>
        </dgm:presLayoutVars>
      </dgm:prSet>
      <dgm:spPr/>
    </dgm:pt>
    <dgm:pt modelId="{96E9BA7F-E036-4C36-8E8F-7F0401798622}" type="pres">
      <dgm:prSet presAssocID="{67A63396-25E4-45BF-939B-36341E0344BC}" presName="parSh" presStyleCnt="0"/>
      <dgm:spPr/>
    </dgm:pt>
    <dgm:pt modelId="{E080E2AF-3719-4B75-9770-70A05B7FD218}" type="pres">
      <dgm:prSet presAssocID="{67A63396-25E4-45BF-939B-36341E0344BC}" presName="lineNode" presStyleLbl="alignAccFollowNode1" presStyleIdx="3" presStyleCnt="18"/>
      <dgm:spPr/>
    </dgm:pt>
    <dgm:pt modelId="{38FC6CEC-A6EE-44C4-A5A9-48D072C935D1}" type="pres">
      <dgm:prSet presAssocID="{67A63396-25E4-45BF-939B-36341E0344BC}" presName="lineArrowNode" presStyleLbl="alignAccFollowNode1" presStyleIdx="4" presStyleCnt="18"/>
      <dgm:spPr/>
    </dgm:pt>
    <dgm:pt modelId="{A7052888-B5B2-41F1-A0A7-7A70AC26824E}" type="pres">
      <dgm:prSet presAssocID="{E1D912D3-F5D6-419B-9EB7-09FD9AEEE951}" presName="sibTransNodeCircle" presStyleLbl="alignNode1" presStyleIdx="1" presStyleCnt="6">
        <dgm:presLayoutVars>
          <dgm:chMax val="0"/>
          <dgm:bulletEnabled/>
        </dgm:presLayoutVars>
      </dgm:prSet>
      <dgm:spPr/>
    </dgm:pt>
    <dgm:pt modelId="{C371B587-AB59-454B-922E-3182D22E9FDE}" type="pres">
      <dgm:prSet presAssocID="{E1D912D3-F5D6-419B-9EB7-09FD9AEEE951}" presName="spacerBetweenCircleAndCallout" presStyleCnt="0">
        <dgm:presLayoutVars/>
      </dgm:prSet>
      <dgm:spPr/>
    </dgm:pt>
    <dgm:pt modelId="{A5D2B2C9-D5F9-49D1-8AF3-0188D3AF57C7}" type="pres">
      <dgm:prSet presAssocID="{67A63396-25E4-45BF-939B-36341E0344BC}" presName="nodeText" presStyleLbl="alignAccFollowNode1" presStyleIdx="5" presStyleCnt="18">
        <dgm:presLayoutVars>
          <dgm:bulletEnabled val="1"/>
        </dgm:presLayoutVars>
      </dgm:prSet>
      <dgm:spPr/>
    </dgm:pt>
    <dgm:pt modelId="{A2204CFA-D770-4BCA-AAD1-B814E08BD74B}" type="pres">
      <dgm:prSet presAssocID="{E1D912D3-F5D6-419B-9EB7-09FD9AEEE951}" presName="sibTransComposite" presStyleCnt="0"/>
      <dgm:spPr/>
    </dgm:pt>
    <dgm:pt modelId="{21169E4D-F790-4982-AD99-BC689A9A9D52}" type="pres">
      <dgm:prSet presAssocID="{F9DE8CD0-A82C-4C36-80EB-EF84DDDCC444}" presName="compositeNode" presStyleCnt="0"/>
      <dgm:spPr/>
    </dgm:pt>
    <dgm:pt modelId="{31CC8487-679F-4777-A88E-01FEFE704F85}" type="pres">
      <dgm:prSet presAssocID="{F9DE8CD0-A82C-4C36-80EB-EF84DDDCC444}" presName="parTx" presStyleLbl="node1" presStyleIdx="0" presStyleCnt="0">
        <dgm:presLayoutVars>
          <dgm:chMax val="0"/>
          <dgm:chPref val="0"/>
          <dgm:bulletEnabled val="1"/>
        </dgm:presLayoutVars>
      </dgm:prSet>
      <dgm:spPr/>
    </dgm:pt>
    <dgm:pt modelId="{FB9E7DA0-A1A3-4DDF-89F2-45CDD31CE8FF}" type="pres">
      <dgm:prSet presAssocID="{F9DE8CD0-A82C-4C36-80EB-EF84DDDCC444}" presName="parSh" presStyleCnt="0"/>
      <dgm:spPr/>
    </dgm:pt>
    <dgm:pt modelId="{710401D3-144E-4F2F-AB58-AB2432270579}" type="pres">
      <dgm:prSet presAssocID="{F9DE8CD0-A82C-4C36-80EB-EF84DDDCC444}" presName="lineNode" presStyleLbl="alignAccFollowNode1" presStyleIdx="6" presStyleCnt="18"/>
      <dgm:spPr/>
    </dgm:pt>
    <dgm:pt modelId="{B9E53B47-AFF3-4C0F-B8DC-6F70218869EC}" type="pres">
      <dgm:prSet presAssocID="{F9DE8CD0-A82C-4C36-80EB-EF84DDDCC444}" presName="lineArrowNode" presStyleLbl="alignAccFollowNode1" presStyleIdx="7" presStyleCnt="18"/>
      <dgm:spPr/>
    </dgm:pt>
    <dgm:pt modelId="{E8A24E4C-CD98-44D4-8084-4398D318404B}" type="pres">
      <dgm:prSet presAssocID="{15BA4521-124A-457D-8BD1-162D3CB14162}" presName="sibTransNodeCircle" presStyleLbl="alignNode1" presStyleIdx="2" presStyleCnt="6">
        <dgm:presLayoutVars>
          <dgm:chMax val="0"/>
          <dgm:bulletEnabled/>
        </dgm:presLayoutVars>
      </dgm:prSet>
      <dgm:spPr/>
    </dgm:pt>
    <dgm:pt modelId="{F4805234-F223-49B8-AC2A-0C59ED9DB17D}" type="pres">
      <dgm:prSet presAssocID="{15BA4521-124A-457D-8BD1-162D3CB14162}" presName="spacerBetweenCircleAndCallout" presStyleCnt="0">
        <dgm:presLayoutVars/>
      </dgm:prSet>
      <dgm:spPr/>
    </dgm:pt>
    <dgm:pt modelId="{AE7C9F57-DC26-4CFD-9203-C4F3ED50FABE}" type="pres">
      <dgm:prSet presAssocID="{F9DE8CD0-A82C-4C36-80EB-EF84DDDCC444}" presName="nodeText" presStyleLbl="alignAccFollowNode1" presStyleIdx="8" presStyleCnt="18">
        <dgm:presLayoutVars>
          <dgm:bulletEnabled val="1"/>
        </dgm:presLayoutVars>
      </dgm:prSet>
      <dgm:spPr/>
    </dgm:pt>
    <dgm:pt modelId="{F28F81EF-A282-4E35-9689-4F4CEDFD033A}" type="pres">
      <dgm:prSet presAssocID="{15BA4521-124A-457D-8BD1-162D3CB14162}" presName="sibTransComposite" presStyleCnt="0"/>
      <dgm:spPr/>
    </dgm:pt>
    <dgm:pt modelId="{7F2B82BF-07DA-4BAE-96CA-133202B04FAC}" type="pres">
      <dgm:prSet presAssocID="{A37AA5A4-5194-4818-99CD-94AD7505413B}" presName="compositeNode" presStyleCnt="0"/>
      <dgm:spPr/>
    </dgm:pt>
    <dgm:pt modelId="{4AD4763D-28AA-4397-83E5-B844E420EA0C}" type="pres">
      <dgm:prSet presAssocID="{A37AA5A4-5194-4818-99CD-94AD7505413B}" presName="parTx" presStyleLbl="node1" presStyleIdx="0" presStyleCnt="0">
        <dgm:presLayoutVars>
          <dgm:chMax val="0"/>
          <dgm:chPref val="0"/>
          <dgm:bulletEnabled val="1"/>
        </dgm:presLayoutVars>
      </dgm:prSet>
      <dgm:spPr/>
    </dgm:pt>
    <dgm:pt modelId="{F9033670-7CB4-408B-9B52-6F1659F4DE3C}" type="pres">
      <dgm:prSet presAssocID="{A37AA5A4-5194-4818-99CD-94AD7505413B}" presName="parSh" presStyleCnt="0"/>
      <dgm:spPr/>
    </dgm:pt>
    <dgm:pt modelId="{DDF0BEC7-DA3D-4FD5-ABF9-D846D3AAC68E}" type="pres">
      <dgm:prSet presAssocID="{A37AA5A4-5194-4818-99CD-94AD7505413B}" presName="lineNode" presStyleLbl="alignAccFollowNode1" presStyleIdx="9" presStyleCnt="18"/>
      <dgm:spPr/>
    </dgm:pt>
    <dgm:pt modelId="{B34339D9-3E0B-4BFF-8925-58A7F32D399D}" type="pres">
      <dgm:prSet presAssocID="{A37AA5A4-5194-4818-99CD-94AD7505413B}" presName="lineArrowNode" presStyleLbl="alignAccFollowNode1" presStyleIdx="10" presStyleCnt="18"/>
      <dgm:spPr/>
    </dgm:pt>
    <dgm:pt modelId="{487A7AEB-536C-476A-8AD2-4A530A25143A}" type="pres">
      <dgm:prSet presAssocID="{61444A82-4609-468D-BAA4-087243114AAB}" presName="sibTransNodeCircle" presStyleLbl="alignNode1" presStyleIdx="3" presStyleCnt="6">
        <dgm:presLayoutVars>
          <dgm:chMax val="0"/>
          <dgm:bulletEnabled/>
        </dgm:presLayoutVars>
      </dgm:prSet>
      <dgm:spPr/>
    </dgm:pt>
    <dgm:pt modelId="{16BF9BA3-AA43-4926-A40A-14DE19F8E7FD}" type="pres">
      <dgm:prSet presAssocID="{61444A82-4609-468D-BAA4-087243114AAB}" presName="spacerBetweenCircleAndCallout" presStyleCnt="0">
        <dgm:presLayoutVars/>
      </dgm:prSet>
      <dgm:spPr/>
    </dgm:pt>
    <dgm:pt modelId="{638793B7-6B1B-432E-9D61-ED36C1C336BE}" type="pres">
      <dgm:prSet presAssocID="{A37AA5A4-5194-4818-99CD-94AD7505413B}" presName="nodeText" presStyleLbl="alignAccFollowNode1" presStyleIdx="11" presStyleCnt="18">
        <dgm:presLayoutVars>
          <dgm:bulletEnabled val="1"/>
        </dgm:presLayoutVars>
      </dgm:prSet>
      <dgm:spPr/>
    </dgm:pt>
    <dgm:pt modelId="{E69F06BE-2F1F-4EF0-8E08-AD182050A02D}" type="pres">
      <dgm:prSet presAssocID="{61444A82-4609-468D-BAA4-087243114AAB}" presName="sibTransComposite" presStyleCnt="0"/>
      <dgm:spPr/>
    </dgm:pt>
    <dgm:pt modelId="{81F4DC0F-D573-4100-85C8-3878A751545C}" type="pres">
      <dgm:prSet presAssocID="{47ADDFE0-3EF3-4CE7-912C-AF80A8071DDA}" presName="compositeNode" presStyleCnt="0"/>
      <dgm:spPr/>
    </dgm:pt>
    <dgm:pt modelId="{E62E7015-8B42-4381-8AD6-BD69BF22C600}" type="pres">
      <dgm:prSet presAssocID="{47ADDFE0-3EF3-4CE7-912C-AF80A8071DDA}" presName="parTx" presStyleLbl="node1" presStyleIdx="0" presStyleCnt="0">
        <dgm:presLayoutVars>
          <dgm:chMax val="0"/>
          <dgm:chPref val="0"/>
          <dgm:bulletEnabled val="1"/>
        </dgm:presLayoutVars>
      </dgm:prSet>
      <dgm:spPr/>
    </dgm:pt>
    <dgm:pt modelId="{703F9AD6-78B6-4EEC-87A3-029D6691B17F}" type="pres">
      <dgm:prSet presAssocID="{47ADDFE0-3EF3-4CE7-912C-AF80A8071DDA}" presName="parSh" presStyleCnt="0"/>
      <dgm:spPr/>
    </dgm:pt>
    <dgm:pt modelId="{931C4C0F-8DD7-4ABA-AADA-23C68DBC23E5}" type="pres">
      <dgm:prSet presAssocID="{47ADDFE0-3EF3-4CE7-912C-AF80A8071DDA}" presName="lineNode" presStyleLbl="alignAccFollowNode1" presStyleIdx="12" presStyleCnt="18"/>
      <dgm:spPr/>
    </dgm:pt>
    <dgm:pt modelId="{C6C83C61-B95E-45BE-8BB2-A36CCCBE362B}" type="pres">
      <dgm:prSet presAssocID="{47ADDFE0-3EF3-4CE7-912C-AF80A8071DDA}" presName="lineArrowNode" presStyleLbl="alignAccFollowNode1" presStyleIdx="13" presStyleCnt="18"/>
      <dgm:spPr/>
    </dgm:pt>
    <dgm:pt modelId="{94E3E9AA-7EBA-4957-A863-4CB226D73346}" type="pres">
      <dgm:prSet presAssocID="{886A9F1A-8C04-4824-90DE-3DA50EB0F422}" presName="sibTransNodeCircle" presStyleLbl="alignNode1" presStyleIdx="4" presStyleCnt="6">
        <dgm:presLayoutVars>
          <dgm:chMax val="0"/>
          <dgm:bulletEnabled/>
        </dgm:presLayoutVars>
      </dgm:prSet>
      <dgm:spPr/>
    </dgm:pt>
    <dgm:pt modelId="{9FBFD27F-E006-46F3-A610-9B51CC14CE1A}" type="pres">
      <dgm:prSet presAssocID="{886A9F1A-8C04-4824-90DE-3DA50EB0F422}" presName="spacerBetweenCircleAndCallout" presStyleCnt="0">
        <dgm:presLayoutVars/>
      </dgm:prSet>
      <dgm:spPr/>
    </dgm:pt>
    <dgm:pt modelId="{13B534A0-2192-4C28-99AE-A90571F0F3C4}" type="pres">
      <dgm:prSet presAssocID="{47ADDFE0-3EF3-4CE7-912C-AF80A8071DDA}" presName="nodeText" presStyleLbl="alignAccFollowNode1" presStyleIdx="14" presStyleCnt="18">
        <dgm:presLayoutVars>
          <dgm:bulletEnabled val="1"/>
        </dgm:presLayoutVars>
      </dgm:prSet>
      <dgm:spPr/>
    </dgm:pt>
    <dgm:pt modelId="{BFAEE408-7A8C-4CC3-82E3-54EFA3C856B5}" type="pres">
      <dgm:prSet presAssocID="{886A9F1A-8C04-4824-90DE-3DA50EB0F422}" presName="sibTransComposite" presStyleCnt="0"/>
      <dgm:spPr/>
    </dgm:pt>
    <dgm:pt modelId="{3C799605-0651-4EBC-85A6-B8C91E681F1A}" type="pres">
      <dgm:prSet presAssocID="{8D2CF7C3-A236-4E65-8632-4E976442A2E9}" presName="compositeNode" presStyleCnt="0"/>
      <dgm:spPr/>
    </dgm:pt>
    <dgm:pt modelId="{19D6EB5A-0A83-4A32-A70A-C99B9D796DB0}" type="pres">
      <dgm:prSet presAssocID="{8D2CF7C3-A236-4E65-8632-4E976442A2E9}" presName="parTx" presStyleLbl="node1" presStyleIdx="0" presStyleCnt="0">
        <dgm:presLayoutVars>
          <dgm:chMax val="0"/>
          <dgm:chPref val="0"/>
          <dgm:bulletEnabled val="1"/>
        </dgm:presLayoutVars>
      </dgm:prSet>
      <dgm:spPr/>
    </dgm:pt>
    <dgm:pt modelId="{14821489-B8AD-4C8C-81F7-EF68521C0FAB}" type="pres">
      <dgm:prSet presAssocID="{8D2CF7C3-A236-4E65-8632-4E976442A2E9}" presName="parSh" presStyleCnt="0"/>
      <dgm:spPr/>
    </dgm:pt>
    <dgm:pt modelId="{D45398D1-2F00-4377-AEBA-5547B6F0393A}" type="pres">
      <dgm:prSet presAssocID="{8D2CF7C3-A236-4E65-8632-4E976442A2E9}" presName="lineNode" presStyleLbl="alignAccFollowNode1" presStyleIdx="15" presStyleCnt="18"/>
      <dgm:spPr/>
    </dgm:pt>
    <dgm:pt modelId="{CED798E2-FCC2-471B-B6B6-9065A7BF86BE}" type="pres">
      <dgm:prSet presAssocID="{8D2CF7C3-A236-4E65-8632-4E976442A2E9}" presName="lineArrowNode" presStyleLbl="alignAccFollowNode1" presStyleIdx="16" presStyleCnt="18"/>
      <dgm:spPr/>
    </dgm:pt>
    <dgm:pt modelId="{986A86B3-15E2-4CED-872A-E097504D8797}" type="pres">
      <dgm:prSet presAssocID="{5BDE34AA-9300-4271-82BD-56FD219D44DC}" presName="sibTransNodeCircle" presStyleLbl="alignNode1" presStyleIdx="5" presStyleCnt="6">
        <dgm:presLayoutVars>
          <dgm:chMax val="0"/>
          <dgm:bulletEnabled/>
        </dgm:presLayoutVars>
      </dgm:prSet>
      <dgm:spPr/>
    </dgm:pt>
    <dgm:pt modelId="{2068CE13-5FA1-444D-9273-8291DC2A0DB0}" type="pres">
      <dgm:prSet presAssocID="{5BDE34AA-9300-4271-82BD-56FD219D44DC}" presName="spacerBetweenCircleAndCallout" presStyleCnt="0">
        <dgm:presLayoutVars/>
      </dgm:prSet>
      <dgm:spPr/>
    </dgm:pt>
    <dgm:pt modelId="{561B771D-9D16-496C-960D-DDC2F18A5D38}" type="pres">
      <dgm:prSet presAssocID="{8D2CF7C3-A236-4E65-8632-4E976442A2E9}" presName="nodeText" presStyleLbl="alignAccFollowNode1" presStyleIdx="17" presStyleCnt="18">
        <dgm:presLayoutVars>
          <dgm:bulletEnabled val="1"/>
        </dgm:presLayoutVars>
      </dgm:prSet>
      <dgm:spPr/>
    </dgm:pt>
  </dgm:ptLst>
  <dgm:cxnLst>
    <dgm:cxn modelId="{D46E6906-5E82-466F-BF65-B056EAEC2443}" type="presOf" srcId="{F9DE8CD0-A82C-4C36-80EB-EF84DDDCC444}" destId="{AE7C9F57-DC26-4CFD-9203-C4F3ED50FABE}" srcOrd="0" destOrd="0" presId="urn:microsoft.com/office/officeart/2016/7/layout/LinearArrowProcessNumbered"/>
    <dgm:cxn modelId="{0A3AB60E-AD0B-48FC-8E91-16E410682FBB}" type="presOf" srcId="{886A9F1A-8C04-4824-90DE-3DA50EB0F422}" destId="{94E3E9AA-7EBA-4957-A863-4CB226D73346}" srcOrd="0" destOrd="0" presId="urn:microsoft.com/office/officeart/2016/7/layout/LinearArrowProcessNumbered"/>
    <dgm:cxn modelId="{F866F60F-96C6-4E50-984D-5242D0C6BC5E}" srcId="{E6C9F37E-578C-4DC2-99F8-7C34BD0B2B3F}" destId="{8D2CF7C3-A236-4E65-8632-4E976442A2E9}" srcOrd="5" destOrd="0" parTransId="{E1CD0999-3228-4F4D-91A1-7EB0BCB69523}" sibTransId="{5BDE34AA-9300-4271-82BD-56FD219D44DC}"/>
    <dgm:cxn modelId="{79138C1D-03EA-4F97-B3B4-28496387C004}" type="presOf" srcId="{923E51F1-8494-411A-80B5-573B4875945A}" destId="{A5D2B2C9-D5F9-49D1-8AF3-0188D3AF57C7}" srcOrd="0" destOrd="1" presId="urn:microsoft.com/office/officeart/2016/7/layout/LinearArrowProcessNumbered"/>
    <dgm:cxn modelId="{EE17BD1F-988C-45E7-A84C-A071EA5CE98B}" type="presOf" srcId="{A37AA5A4-5194-4818-99CD-94AD7505413B}" destId="{638793B7-6B1B-432E-9D61-ED36C1C336BE}" srcOrd="0" destOrd="0" presId="urn:microsoft.com/office/officeart/2016/7/layout/LinearArrowProcessNumbered"/>
    <dgm:cxn modelId="{AA290520-DCC4-4898-93F3-329ED4DE9EFB}" srcId="{E6C9F37E-578C-4DC2-99F8-7C34BD0B2B3F}" destId="{67A63396-25E4-45BF-939B-36341E0344BC}" srcOrd="1" destOrd="0" parTransId="{C4D11EA1-F50F-4E22-9A5A-31E50ECEA1CC}" sibTransId="{E1D912D3-F5D6-419B-9EB7-09FD9AEEE951}"/>
    <dgm:cxn modelId="{B8387023-E307-488B-9B2E-E84EA2E136EF}" srcId="{E6C9F37E-578C-4DC2-99F8-7C34BD0B2B3F}" destId="{65D7F224-B715-4899-9434-B36B14C74FF0}" srcOrd="0" destOrd="0" parTransId="{1989B579-6AAA-40EB-936B-0531776EEE5C}" sibTransId="{B45DBFE9-BD0A-4A82-AE54-4A212BA916E0}"/>
    <dgm:cxn modelId="{11ECB629-693E-4E30-B3B8-5F00A37350ED}" type="presOf" srcId="{38F82D7F-79DE-4F3D-91D9-E79C4F890769}" destId="{5FCD03A1-2A2B-478A-BD06-1FA8EF6FBDC4}" srcOrd="0" destOrd="3" presId="urn:microsoft.com/office/officeart/2016/7/layout/LinearArrowProcessNumbered"/>
    <dgm:cxn modelId="{FB9AE133-7BD5-4342-A1CD-023A480C0575}" type="presOf" srcId="{61444A82-4609-468D-BAA4-087243114AAB}" destId="{487A7AEB-536C-476A-8AD2-4A530A25143A}" srcOrd="0" destOrd="0" presId="urn:microsoft.com/office/officeart/2016/7/layout/LinearArrowProcessNumbered"/>
    <dgm:cxn modelId="{0ED9F03D-16A4-48B3-B036-ED695183D1B1}" type="presOf" srcId="{065B80EB-1437-4C11-BD9F-E4E49C7FC10D}" destId="{5FCD03A1-2A2B-478A-BD06-1FA8EF6FBDC4}" srcOrd="0" destOrd="1" presId="urn:microsoft.com/office/officeart/2016/7/layout/LinearArrowProcessNumbered"/>
    <dgm:cxn modelId="{01DFF765-9171-4948-AFBD-0AD472E42E40}" srcId="{65D7F224-B715-4899-9434-B36B14C74FF0}" destId="{065B80EB-1437-4C11-BD9F-E4E49C7FC10D}" srcOrd="0" destOrd="0" parTransId="{EA21E2DB-4E26-4F7C-B4E4-A0CFD5EAB0F7}" sibTransId="{09DEDE5B-9C90-43A6-87CB-477C1AA949A3}"/>
    <dgm:cxn modelId="{6FA06969-A1FE-46B8-A625-4EB60A2901C4}" type="presOf" srcId="{47ADDFE0-3EF3-4CE7-912C-AF80A8071DDA}" destId="{13B534A0-2192-4C28-99AE-A90571F0F3C4}" srcOrd="0" destOrd="0" presId="urn:microsoft.com/office/officeart/2016/7/layout/LinearArrowProcessNumbered"/>
    <dgm:cxn modelId="{D766706A-7EB7-47C5-BA63-0D20A6895001}" type="presOf" srcId="{5BDE34AA-9300-4271-82BD-56FD219D44DC}" destId="{986A86B3-15E2-4CED-872A-E097504D8797}" srcOrd="0" destOrd="0" presId="urn:microsoft.com/office/officeart/2016/7/layout/LinearArrowProcessNumbered"/>
    <dgm:cxn modelId="{0A3F114C-441E-4E92-AF08-3AFF48E1B434}" type="presOf" srcId="{15BA4521-124A-457D-8BD1-162D3CB14162}" destId="{E8A24E4C-CD98-44D4-8084-4398D318404B}" srcOrd="0" destOrd="0" presId="urn:microsoft.com/office/officeart/2016/7/layout/LinearArrowProcessNumbered"/>
    <dgm:cxn modelId="{FD106C6C-312C-41A4-857C-1A2C49226614}" type="presOf" srcId="{67A63396-25E4-45BF-939B-36341E0344BC}" destId="{A5D2B2C9-D5F9-49D1-8AF3-0188D3AF57C7}" srcOrd="0" destOrd="0" presId="urn:microsoft.com/office/officeart/2016/7/layout/LinearArrowProcessNumbered"/>
    <dgm:cxn modelId="{2B375C59-7CD6-4B7E-81F9-3346B7E5EA76}" srcId="{E6C9F37E-578C-4DC2-99F8-7C34BD0B2B3F}" destId="{47ADDFE0-3EF3-4CE7-912C-AF80A8071DDA}" srcOrd="4" destOrd="0" parTransId="{B90BECC4-AB30-4597-A0A1-26A92ECFA817}" sibTransId="{886A9F1A-8C04-4824-90DE-3DA50EB0F422}"/>
    <dgm:cxn modelId="{BA1E717A-7455-424F-8E75-E502CAB87A31}" type="presOf" srcId="{B45DBFE9-BD0A-4A82-AE54-4A212BA916E0}" destId="{86D73BEE-F414-442A-A7E9-F56DFB428AB9}" srcOrd="0" destOrd="0" presId="urn:microsoft.com/office/officeart/2016/7/layout/LinearArrowProcessNumbered"/>
    <dgm:cxn modelId="{CC8D8C86-E059-482F-BAEA-301BFAC84EA8}" type="presOf" srcId="{E1D912D3-F5D6-419B-9EB7-09FD9AEEE951}" destId="{A7052888-B5B2-41F1-A0A7-7A70AC26824E}" srcOrd="0" destOrd="0" presId="urn:microsoft.com/office/officeart/2016/7/layout/LinearArrowProcessNumbered"/>
    <dgm:cxn modelId="{8622828B-BB48-4E0B-864C-13333C3866A0}" type="presOf" srcId="{ED14A748-B595-4657-99B8-471CD93E1BEB}" destId="{5FCD03A1-2A2B-478A-BD06-1FA8EF6FBDC4}" srcOrd="0" destOrd="2" presId="urn:microsoft.com/office/officeart/2016/7/layout/LinearArrowProcessNumbered"/>
    <dgm:cxn modelId="{B63E4E94-8807-4D6C-B4C0-484FFAA64F5B}" srcId="{65D7F224-B715-4899-9434-B36B14C74FF0}" destId="{38F82D7F-79DE-4F3D-91D9-E79C4F890769}" srcOrd="2" destOrd="0" parTransId="{21034886-1521-4EF6-9176-093943EE8442}" sibTransId="{27B09841-F173-4DDE-9661-0EB56F4DF559}"/>
    <dgm:cxn modelId="{532A9A9E-5716-400A-87D0-9E9E08727D5D}" type="presOf" srcId="{65D7F224-B715-4899-9434-B36B14C74FF0}" destId="{5FCD03A1-2A2B-478A-BD06-1FA8EF6FBDC4}" srcOrd="0" destOrd="0" presId="urn:microsoft.com/office/officeart/2016/7/layout/LinearArrowProcessNumbered"/>
    <dgm:cxn modelId="{0BB00A9F-7DF3-40DA-A87B-76306C5D4737}" srcId="{E6C9F37E-578C-4DC2-99F8-7C34BD0B2B3F}" destId="{F9DE8CD0-A82C-4C36-80EB-EF84DDDCC444}" srcOrd="2" destOrd="0" parTransId="{727574A7-DADF-44B0-8B5F-6FB9BA92C1F0}" sibTransId="{15BA4521-124A-457D-8BD1-162D3CB14162}"/>
    <dgm:cxn modelId="{0BB013A4-8014-4F06-AA15-D9D8CA27230B}" type="presOf" srcId="{E6C9F37E-578C-4DC2-99F8-7C34BD0B2B3F}" destId="{F504ADC7-9CDF-4FBD-8060-1778B3A89742}" srcOrd="0" destOrd="0" presId="urn:microsoft.com/office/officeart/2016/7/layout/LinearArrowProcessNumbered"/>
    <dgm:cxn modelId="{E354E7C3-0D05-4733-B482-73EAAEB3D703}" srcId="{65D7F224-B715-4899-9434-B36B14C74FF0}" destId="{ED14A748-B595-4657-99B8-471CD93E1BEB}" srcOrd="1" destOrd="0" parTransId="{577320B3-9FC7-47E0-A228-8D5352BBDF6F}" sibTransId="{2FFA2E87-44EA-49DF-A1F2-3D8282A911E2}"/>
    <dgm:cxn modelId="{0B41B1C4-FC5E-46B3-A74B-3EFFFE24D227}" type="presOf" srcId="{8D2CF7C3-A236-4E65-8632-4E976442A2E9}" destId="{561B771D-9D16-496C-960D-DDC2F18A5D38}" srcOrd="0" destOrd="0" presId="urn:microsoft.com/office/officeart/2016/7/layout/LinearArrowProcessNumbered"/>
    <dgm:cxn modelId="{4DA307CF-FCCE-48B8-B993-CC16702B365E}" srcId="{E6C9F37E-578C-4DC2-99F8-7C34BD0B2B3F}" destId="{A37AA5A4-5194-4818-99CD-94AD7505413B}" srcOrd="3" destOrd="0" parTransId="{3B367C81-0ECF-4B8C-A38A-1555ADE938BD}" sibTransId="{61444A82-4609-468D-BAA4-087243114AAB}"/>
    <dgm:cxn modelId="{95155BD4-9825-4037-AF9F-44638B7D6FC2}" srcId="{923E51F1-8494-411A-80B5-573B4875945A}" destId="{E8FABB52-0959-4789-A7EF-EC7FA92FD2AE}" srcOrd="0" destOrd="0" parTransId="{92548115-F7C3-4A93-80F5-5EB0538BEFB9}" sibTransId="{30C65888-9840-4D89-B340-A05F3CA6D28F}"/>
    <dgm:cxn modelId="{07A0E8E1-7C24-47A3-8F79-9FAC35BABAF3}" srcId="{67A63396-25E4-45BF-939B-36341E0344BC}" destId="{923E51F1-8494-411A-80B5-573B4875945A}" srcOrd="0" destOrd="0" parTransId="{48BECB45-C0E2-46C2-A328-C4C41A06C4FA}" sibTransId="{B61A1AE7-66D5-4197-8025-9FD5A1356F6C}"/>
    <dgm:cxn modelId="{FBAEA2FF-B72F-48CB-8F64-78A52932A299}" type="presOf" srcId="{E8FABB52-0959-4789-A7EF-EC7FA92FD2AE}" destId="{A5D2B2C9-D5F9-49D1-8AF3-0188D3AF57C7}" srcOrd="0" destOrd="2" presId="urn:microsoft.com/office/officeart/2016/7/layout/LinearArrowProcessNumbered"/>
    <dgm:cxn modelId="{3B3C4CA4-BBC6-41F1-9D78-335758D3F047}" type="presParOf" srcId="{F504ADC7-9CDF-4FBD-8060-1778B3A89742}" destId="{66DC7DF8-90F7-4C46-BD8D-7F4443502ECA}" srcOrd="0" destOrd="0" presId="urn:microsoft.com/office/officeart/2016/7/layout/LinearArrowProcessNumbered"/>
    <dgm:cxn modelId="{916AFE29-8902-4111-B953-152263454D21}" type="presParOf" srcId="{66DC7DF8-90F7-4C46-BD8D-7F4443502ECA}" destId="{6B7EE46B-B4E7-4787-A5DD-45C2392DDBA2}" srcOrd="0" destOrd="0" presId="urn:microsoft.com/office/officeart/2016/7/layout/LinearArrowProcessNumbered"/>
    <dgm:cxn modelId="{6A77A0EB-7A74-479D-818E-8A545AA457ED}" type="presParOf" srcId="{66DC7DF8-90F7-4C46-BD8D-7F4443502ECA}" destId="{1A1E7F4A-43FE-403B-83A1-0D67AEA9BD90}" srcOrd="1" destOrd="0" presId="urn:microsoft.com/office/officeart/2016/7/layout/LinearArrowProcessNumbered"/>
    <dgm:cxn modelId="{020E3412-E8C0-49A3-B0AB-9E8CA2A23538}" type="presParOf" srcId="{1A1E7F4A-43FE-403B-83A1-0D67AEA9BD90}" destId="{3F331B54-F7EB-4780-9FDB-1E5E91E3666D}" srcOrd="0" destOrd="0" presId="urn:microsoft.com/office/officeart/2016/7/layout/LinearArrowProcessNumbered"/>
    <dgm:cxn modelId="{C43B1F08-2CD9-4BDF-80CB-5ADD82B92C71}" type="presParOf" srcId="{1A1E7F4A-43FE-403B-83A1-0D67AEA9BD90}" destId="{2ACBE912-A6B0-42DB-805F-20AAD6882DC6}" srcOrd="1" destOrd="0" presId="urn:microsoft.com/office/officeart/2016/7/layout/LinearArrowProcessNumbered"/>
    <dgm:cxn modelId="{6374C1D7-2C79-4D28-8693-FECFF7D19115}" type="presParOf" srcId="{1A1E7F4A-43FE-403B-83A1-0D67AEA9BD90}" destId="{86D73BEE-F414-442A-A7E9-F56DFB428AB9}" srcOrd="2" destOrd="0" presId="urn:microsoft.com/office/officeart/2016/7/layout/LinearArrowProcessNumbered"/>
    <dgm:cxn modelId="{7A7DA61D-785D-4B9D-B57A-267DE7C8D239}" type="presParOf" srcId="{1A1E7F4A-43FE-403B-83A1-0D67AEA9BD90}" destId="{DA9C4877-98ED-4529-A704-510A78CEB8DD}" srcOrd="3" destOrd="0" presId="urn:microsoft.com/office/officeart/2016/7/layout/LinearArrowProcessNumbered"/>
    <dgm:cxn modelId="{814818CF-BC3C-42D3-B604-74A305FDCD25}" type="presParOf" srcId="{66DC7DF8-90F7-4C46-BD8D-7F4443502ECA}" destId="{5FCD03A1-2A2B-478A-BD06-1FA8EF6FBDC4}" srcOrd="2" destOrd="0" presId="urn:microsoft.com/office/officeart/2016/7/layout/LinearArrowProcessNumbered"/>
    <dgm:cxn modelId="{EC600616-B4DE-4B50-94FF-DA9E8FD1B42E}" type="presParOf" srcId="{F504ADC7-9CDF-4FBD-8060-1778B3A89742}" destId="{E59CCA02-C3A4-4EC5-9F28-C32DA2282FCC}" srcOrd="1" destOrd="0" presId="urn:microsoft.com/office/officeart/2016/7/layout/LinearArrowProcessNumbered"/>
    <dgm:cxn modelId="{241FAF27-1C61-4798-A2E1-F92812D12E2B}" type="presParOf" srcId="{F504ADC7-9CDF-4FBD-8060-1778B3A89742}" destId="{567665E5-DCB5-4525-A624-3B47E8527FB5}" srcOrd="2" destOrd="0" presId="urn:microsoft.com/office/officeart/2016/7/layout/LinearArrowProcessNumbered"/>
    <dgm:cxn modelId="{F7887AE6-1A11-4D15-AF2A-7BB6F9C39738}" type="presParOf" srcId="{567665E5-DCB5-4525-A624-3B47E8527FB5}" destId="{CA7B4A34-AB63-46A0-9C34-E9754170CBE3}" srcOrd="0" destOrd="0" presId="urn:microsoft.com/office/officeart/2016/7/layout/LinearArrowProcessNumbered"/>
    <dgm:cxn modelId="{77C2E2F3-94FD-45B9-81A5-55EC5CC0A4D4}" type="presParOf" srcId="{567665E5-DCB5-4525-A624-3B47E8527FB5}" destId="{96E9BA7F-E036-4C36-8E8F-7F0401798622}" srcOrd="1" destOrd="0" presId="urn:microsoft.com/office/officeart/2016/7/layout/LinearArrowProcessNumbered"/>
    <dgm:cxn modelId="{2D2ACC87-818B-4639-A3CB-DCD2FF8CA28D}" type="presParOf" srcId="{96E9BA7F-E036-4C36-8E8F-7F0401798622}" destId="{E080E2AF-3719-4B75-9770-70A05B7FD218}" srcOrd="0" destOrd="0" presId="urn:microsoft.com/office/officeart/2016/7/layout/LinearArrowProcessNumbered"/>
    <dgm:cxn modelId="{779414E7-11CD-4B59-B8DD-BD8E05CF66CA}" type="presParOf" srcId="{96E9BA7F-E036-4C36-8E8F-7F0401798622}" destId="{38FC6CEC-A6EE-44C4-A5A9-48D072C935D1}" srcOrd="1" destOrd="0" presId="urn:microsoft.com/office/officeart/2016/7/layout/LinearArrowProcessNumbered"/>
    <dgm:cxn modelId="{4E42CEF5-A908-4B22-A665-4F96133DEAF2}" type="presParOf" srcId="{96E9BA7F-E036-4C36-8E8F-7F0401798622}" destId="{A7052888-B5B2-41F1-A0A7-7A70AC26824E}" srcOrd="2" destOrd="0" presId="urn:microsoft.com/office/officeart/2016/7/layout/LinearArrowProcessNumbered"/>
    <dgm:cxn modelId="{A489EA83-56E6-44B9-957A-AA975ADEF66B}" type="presParOf" srcId="{96E9BA7F-E036-4C36-8E8F-7F0401798622}" destId="{C371B587-AB59-454B-922E-3182D22E9FDE}" srcOrd="3" destOrd="0" presId="urn:microsoft.com/office/officeart/2016/7/layout/LinearArrowProcessNumbered"/>
    <dgm:cxn modelId="{5EBCD50C-4086-4959-84E9-6413DBE43013}" type="presParOf" srcId="{567665E5-DCB5-4525-A624-3B47E8527FB5}" destId="{A5D2B2C9-D5F9-49D1-8AF3-0188D3AF57C7}" srcOrd="2" destOrd="0" presId="urn:microsoft.com/office/officeart/2016/7/layout/LinearArrowProcessNumbered"/>
    <dgm:cxn modelId="{5655947D-9A08-4B4D-9719-9CF70E8F03F4}" type="presParOf" srcId="{F504ADC7-9CDF-4FBD-8060-1778B3A89742}" destId="{A2204CFA-D770-4BCA-AAD1-B814E08BD74B}" srcOrd="3" destOrd="0" presId="urn:microsoft.com/office/officeart/2016/7/layout/LinearArrowProcessNumbered"/>
    <dgm:cxn modelId="{6E646618-0AD2-4382-B71A-9376633C8B9C}" type="presParOf" srcId="{F504ADC7-9CDF-4FBD-8060-1778B3A89742}" destId="{21169E4D-F790-4982-AD99-BC689A9A9D52}" srcOrd="4" destOrd="0" presId="urn:microsoft.com/office/officeart/2016/7/layout/LinearArrowProcessNumbered"/>
    <dgm:cxn modelId="{225523F4-6870-4812-8564-F4628FDA3CB5}" type="presParOf" srcId="{21169E4D-F790-4982-AD99-BC689A9A9D52}" destId="{31CC8487-679F-4777-A88E-01FEFE704F85}" srcOrd="0" destOrd="0" presId="urn:microsoft.com/office/officeart/2016/7/layout/LinearArrowProcessNumbered"/>
    <dgm:cxn modelId="{27654CD6-23D0-4862-8A2F-810718D424FF}" type="presParOf" srcId="{21169E4D-F790-4982-AD99-BC689A9A9D52}" destId="{FB9E7DA0-A1A3-4DDF-89F2-45CDD31CE8FF}" srcOrd="1" destOrd="0" presId="urn:microsoft.com/office/officeart/2016/7/layout/LinearArrowProcessNumbered"/>
    <dgm:cxn modelId="{7A7EAF4C-89B5-45F1-8765-EB0DEFBB549D}" type="presParOf" srcId="{FB9E7DA0-A1A3-4DDF-89F2-45CDD31CE8FF}" destId="{710401D3-144E-4F2F-AB58-AB2432270579}" srcOrd="0" destOrd="0" presId="urn:microsoft.com/office/officeart/2016/7/layout/LinearArrowProcessNumbered"/>
    <dgm:cxn modelId="{CBCEDC6F-95BA-46C2-A803-4D458BBBE255}" type="presParOf" srcId="{FB9E7DA0-A1A3-4DDF-89F2-45CDD31CE8FF}" destId="{B9E53B47-AFF3-4C0F-B8DC-6F70218869EC}" srcOrd="1" destOrd="0" presId="urn:microsoft.com/office/officeart/2016/7/layout/LinearArrowProcessNumbered"/>
    <dgm:cxn modelId="{CC788E2C-099B-4480-B33F-A9289CAC833D}" type="presParOf" srcId="{FB9E7DA0-A1A3-4DDF-89F2-45CDD31CE8FF}" destId="{E8A24E4C-CD98-44D4-8084-4398D318404B}" srcOrd="2" destOrd="0" presId="urn:microsoft.com/office/officeart/2016/7/layout/LinearArrowProcessNumbered"/>
    <dgm:cxn modelId="{004AA5AB-D027-4241-BBF5-4A9326980542}" type="presParOf" srcId="{FB9E7DA0-A1A3-4DDF-89F2-45CDD31CE8FF}" destId="{F4805234-F223-49B8-AC2A-0C59ED9DB17D}" srcOrd="3" destOrd="0" presId="urn:microsoft.com/office/officeart/2016/7/layout/LinearArrowProcessNumbered"/>
    <dgm:cxn modelId="{80969D72-4164-4213-9504-97AF1E589278}" type="presParOf" srcId="{21169E4D-F790-4982-AD99-BC689A9A9D52}" destId="{AE7C9F57-DC26-4CFD-9203-C4F3ED50FABE}" srcOrd="2" destOrd="0" presId="urn:microsoft.com/office/officeart/2016/7/layout/LinearArrowProcessNumbered"/>
    <dgm:cxn modelId="{78DAB0F3-DC72-4277-8F04-0006EA5050E6}" type="presParOf" srcId="{F504ADC7-9CDF-4FBD-8060-1778B3A89742}" destId="{F28F81EF-A282-4E35-9689-4F4CEDFD033A}" srcOrd="5" destOrd="0" presId="urn:microsoft.com/office/officeart/2016/7/layout/LinearArrowProcessNumbered"/>
    <dgm:cxn modelId="{0208AFCA-7FA1-4BFE-A9E2-FBC38ECCB33B}" type="presParOf" srcId="{F504ADC7-9CDF-4FBD-8060-1778B3A89742}" destId="{7F2B82BF-07DA-4BAE-96CA-133202B04FAC}" srcOrd="6" destOrd="0" presId="urn:microsoft.com/office/officeart/2016/7/layout/LinearArrowProcessNumbered"/>
    <dgm:cxn modelId="{577F086B-35F5-44AB-B2D8-E44BAFB725C8}" type="presParOf" srcId="{7F2B82BF-07DA-4BAE-96CA-133202B04FAC}" destId="{4AD4763D-28AA-4397-83E5-B844E420EA0C}" srcOrd="0" destOrd="0" presId="urn:microsoft.com/office/officeart/2016/7/layout/LinearArrowProcessNumbered"/>
    <dgm:cxn modelId="{A40487A3-A3C1-4236-A811-15223886C337}" type="presParOf" srcId="{7F2B82BF-07DA-4BAE-96CA-133202B04FAC}" destId="{F9033670-7CB4-408B-9B52-6F1659F4DE3C}" srcOrd="1" destOrd="0" presId="urn:microsoft.com/office/officeart/2016/7/layout/LinearArrowProcessNumbered"/>
    <dgm:cxn modelId="{4848DF5E-669D-41F3-8E79-11BCA6A04474}" type="presParOf" srcId="{F9033670-7CB4-408B-9B52-6F1659F4DE3C}" destId="{DDF0BEC7-DA3D-4FD5-ABF9-D846D3AAC68E}" srcOrd="0" destOrd="0" presId="urn:microsoft.com/office/officeart/2016/7/layout/LinearArrowProcessNumbered"/>
    <dgm:cxn modelId="{CCE7401D-24E6-47E8-8192-690C0483BB7E}" type="presParOf" srcId="{F9033670-7CB4-408B-9B52-6F1659F4DE3C}" destId="{B34339D9-3E0B-4BFF-8925-58A7F32D399D}" srcOrd="1" destOrd="0" presId="urn:microsoft.com/office/officeart/2016/7/layout/LinearArrowProcessNumbered"/>
    <dgm:cxn modelId="{9D9FCEE5-A360-4FED-8B49-07989188B6EF}" type="presParOf" srcId="{F9033670-7CB4-408B-9B52-6F1659F4DE3C}" destId="{487A7AEB-536C-476A-8AD2-4A530A25143A}" srcOrd="2" destOrd="0" presId="urn:microsoft.com/office/officeart/2016/7/layout/LinearArrowProcessNumbered"/>
    <dgm:cxn modelId="{7E30839C-0405-465D-B204-945045F13B53}" type="presParOf" srcId="{F9033670-7CB4-408B-9B52-6F1659F4DE3C}" destId="{16BF9BA3-AA43-4926-A40A-14DE19F8E7FD}" srcOrd="3" destOrd="0" presId="urn:microsoft.com/office/officeart/2016/7/layout/LinearArrowProcessNumbered"/>
    <dgm:cxn modelId="{4405F132-AC55-4E28-9777-5FF72A00BF62}" type="presParOf" srcId="{7F2B82BF-07DA-4BAE-96CA-133202B04FAC}" destId="{638793B7-6B1B-432E-9D61-ED36C1C336BE}" srcOrd="2" destOrd="0" presId="urn:microsoft.com/office/officeart/2016/7/layout/LinearArrowProcessNumbered"/>
    <dgm:cxn modelId="{6763FAF1-6654-418B-A13A-8D69F6C3510A}" type="presParOf" srcId="{F504ADC7-9CDF-4FBD-8060-1778B3A89742}" destId="{E69F06BE-2F1F-4EF0-8E08-AD182050A02D}" srcOrd="7" destOrd="0" presId="urn:microsoft.com/office/officeart/2016/7/layout/LinearArrowProcessNumbered"/>
    <dgm:cxn modelId="{BC2E047F-9C27-4144-9C70-513AF9871CD5}" type="presParOf" srcId="{F504ADC7-9CDF-4FBD-8060-1778B3A89742}" destId="{81F4DC0F-D573-4100-85C8-3878A751545C}" srcOrd="8" destOrd="0" presId="urn:microsoft.com/office/officeart/2016/7/layout/LinearArrowProcessNumbered"/>
    <dgm:cxn modelId="{D97BC600-6CDF-4309-94E3-D96E32D621DF}" type="presParOf" srcId="{81F4DC0F-D573-4100-85C8-3878A751545C}" destId="{E62E7015-8B42-4381-8AD6-BD69BF22C600}" srcOrd="0" destOrd="0" presId="urn:microsoft.com/office/officeart/2016/7/layout/LinearArrowProcessNumbered"/>
    <dgm:cxn modelId="{D29D48EC-DBB1-4934-BB21-41861FD0BA13}" type="presParOf" srcId="{81F4DC0F-D573-4100-85C8-3878A751545C}" destId="{703F9AD6-78B6-4EEC-87A3-029D6691B17F}" srcOrd="1" destOrd="0" presId="urn:microsoft.com/office/officeart/2016/7/layout/LinearArrowProcessNumbered"/>
    <dgm:cxn modelId="{E767C6AC-4F8A-4D23-864D-9A4172F0D0C4}" type="presParOf" srcId="{703F9AD6-78B6-4EEC-87A3-029D6691B17F}" destId="{931C4C0F-8DD7-4ABA-AADA-23C68DBC23E5}" srcOrd="0" destOrd="0" presId="urn:microsoft.com/office/officeart/2016/7/layout/LinearArrowProcessNumbered"/>
    <dgm:cxn modelId="{1E207D16-5419-4457-BBC1-21C5F0015B34}" type="presParOf" srcId="{703F9AD6-78B6-4EEC-87A3-029D6691B17F}" destId="{C6C83C61-B95E-45BE-8BB2-A36CCCBE362B}" srcOrd="1" destOrd="0" presId="urn:microsoft.com/office/officeart/2016/7/layout/LinearArrowProcessNumbered"/>
    <dgm:cxn modelId="{41E47407-8605-4335-9EB4-A5603305368E}" type="presParOf" srcId="{703F9AD6-78B6-4EEC-87A3-029D6691B17F}" destId="{94E3E9AA-7EBA-4957-A863-4CB226D73346}" srcOrd="2" destOrd="0" presId="urn:microsoft.com/office/officeart/2016/7/layout/LinearArrowProcessNumbered"/>
    <dgm:cxn modelId="{1A63F91B-A00D-4F5D-AEBC-AF0C782EEBFB}" type="presParOf" srcId="{703F9AD6-78B6-4EEC-87A3-029D6691B17F}" destId="{9FBFD27F-E006-46F3-A610-9B51CC14CE1A}" srcOrd="3" destOrd="0" presId="urn:microsoft.com/office/officeart/2016/7/layout/LinearArrowProcessNumbered"/>
    <dgm:cxn modelId="{C059D620-7688-4724-901F-19224E275CE1}" type="presParOf" srcId="{81F4DC0F-D573-4100-85C8-3878A751545C}" destId="{13B534A0-2192-4C28-99AE-A90571F0F3C4}" srcOrd="2" destOrd="0" presId="urn:microsoft.com/office/officeart/2016/7/layout/LinearArrowProcessNumbered"/>
    <dgm:cxn modelId="{50AD82EB-FDA5-48C2-B709-E25720416CA3}" type="presParOf" srcId="{F504ADC7-9CDF-4FBD-8060-1778B3A89742}" destId="{BFAEE408-7A8C-4CC3-82E3-54EFA3C856B5}" srcOrd="9" destOrd="0" presId="urn:microsoft.com/office/officeart/2016/7/layout/LinearArrowProcessNumbered"/>
    <dgm:cxn modelId="{80B73D48-A54D-4C1B-8295-86E2D8952BC1}" type="presParOf" srcId="{F504ADC7-9CDF-4FBD-8060-1778B3A89742}" destId="{3C799605-0651-4EBC-85A6-B8C91E681F1A}" srcOrd="10" destOrd="0" presId="urn:microsoft.com/office/officeart/2016/7/layout/LinearArrowProcessNumbered"/>
    <dgm:cxn modelId="{F322B043-35C1-4B08-A748-76CFF38F7AEA}" type="presParOf" srcId="{3C799605-0651-4EBC-85A6-B8C91E681F1A}" destId="{19D6EB5A-0A83-4A32-A70A-C99B9D796DB0}" srcOrd="0" destOrd="0" presId="urn:microsoft.com/office/officeart/2016/7/layout/LinearArrowProcessNumbered"/>
    <dgm:cxn modelId="{A1A6D957-A858-4396-BD70-FC43162C4AAF}" type="presParOf" srcId="{3C799605-0651-4EBC-85A6-B8C91E681F1A}" destId="{14821489-B8AD-4C8C-81F7-EF68521C0FAB}" srcOrd="1" destOrd="0" presId="urn:microsoft.com/office/officeart/2016/7/layout/LinearArrowProcessNumbered"/>
    <dgm:cxn modelId="{372F2357-8DCF-4491-89EF-9A2A25F51340}" type="presParOf" srcId="{14821489-B8AD-4C8C-81F7-EF68521C0FAB}" destId="{D45398D1-2F00-4377-AEBA-5547B6F0393A}" srcOrd="0" destOrd="0" presId="urn:microsoft.com/office/officeart/2016/7/layout/LinearArrowProcessNumbered"/>
    <dgm:cxn modelId="{A29872CC-B261-4977-AA05-DA7B0DF70BBD}" type="presParOf" srcId="{14821489-B8AD-4C8C-81F7-EF68521C0FAB}" destId="{CED798E2-FCC2-471B-B6B6-9065A7BF86BE}" srcOrd="1" destOrd="0" presId="urn:microsoft.com/office/officeart/2016/7/layout/LinearArrowProcessNumbered"/>
    <dgm:cxn modelId="{29B31696-765A-448C-82E1-109E23BFA16E}" type="presParOf" srcId="{14821489-B8AD-4C8C-81F7-EF68521C0FAB}" destId="{986A86B3-15E2-4CED-872A-E097504D8797}" srcOrd="2" destOrd="0" presId="urn:microsoft.com/office/officeart/2016/7/layout/LinearArrowProcessNumbered"/>
    <dgm:cxn modelId="{3858F00F-027F-4D60-8E1B-5585E059309A}" type="presParOf" srcId="{14821489-B8AD-4C8C-81F7-EF68521C0FAB}" destId="{2068CE13-5FA1-444D-9273-8291DC2A0DB0}" srcOrd="3" destOrd="0" presId="urn:microsoft.com/office/officeart/2016/7/layout/LinearArrowProcessNumbered"/>
    <dgm:cxn modelId="{8275610B-32A0-487C-8248-B7A98A0918E9}" type="presParOf" srcId="{3C799605-0651-4EBC-85A6-B8C91E681F1A}" destId="{561B771D-9D16-496C-960D-DDC2F18A5D38}" srcOrd="2" destOrd="0" presId="urn:microsoft.com/office/officeart/2016/7/layout/LinearArrow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9B31F7-8CD7-41EF-91D8-B37F69D2539E}">
      <dsp:nvSpPr>
        <dsp:cNvPr id="0" name=""/>
        <dsp:cNvSpPr/>
      </dsp:nvSpPr>
      <dsp:spPr>
        <a:xfrm>
          <a:off x="4959858" y="2340668"/>
          <a:ext cx="3824323" cy="525183"/>
        </a:xfrm>
        <a:custGeom>
          <a:avLst/>
          <a:gdLst/>
          <a:ahLst/>
          <a:cxnLst/>
          <a:rect l="0" t="0" r="0" b="0"/>
          <a:pathLst>
            <a:path>
              <a:moveTo>
                <a:pt x="0" y="0"/>
              </a:moveTo>
              <a:lnTo>
                <a:pt x="0" y="300604"/>
              </a:lnTo>
              <a:lnTo>
                <a:pt x="3824323" y="300604"/>
              </a:lnTo>
              <a:lnTo>
                <a:pt x="3824323" y="525183"/>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6531146-8A73-4487-BB00-FA074FE09158}">
      <dsp:nvSpPr>
        <dsp:cNvPr id="0" name=""/>
        <dsp:cNvSpPr/>
      </dsp:nvSpPr>
      <dsp:spPr>
        <a:xfrm>
          <a:off x="4959858" y="2340668"/>
          <a:ext cx="1294002" cy="449157"/>
        </a:xfrm>
        <a:custGeom>
          <a:avLst/>
          <a:gdLst/>
          <a:ahLst/>
          <a:cxnLst/>
          <a:rect l="0" t="0" r="0" b="0"/>
          <a:pathLst>
            <a:path>
              <a:moveTo>
                <a:pt x="0" y="0"/>
              </a:moveTo>
              <a:lnTo>
                <a:pt x="0" y="224578"/>
              </a:lnTo>
              <a:lnTo>
                <a:pt x="1294002" y="224578"/>
              </a:lnTo>
              <a:lnTo>
                <a:pt x="1294002" y="449157"/>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263284C-2372-4BFC-9196-971733C181D8}">
      <dsp:nvSpPr>
        <dsp:cNvPr id="0" name=""/>
        <dsp:cNvSpPr/>
      </dsp:nvSpPr>
      <dsp:spPr>
        <a:xfrm>
          <a:off x="3665856" y="2340668"/>
          <a:ext cx="1294002" cy="449157"/>
        </a:xfrm>
        <a:custGeom>
          <a:avLst/>
          <a:gdLst/>
          <a:ahLst/>
          <a:cxnLst/>
          <a:rect l="0" t="0" r="0" b="0"/>
          <a:pathLst>
            <a:path>
              <a:moveTo>
                <a:pt x="1294002" y="0"/>
              </a:moveTo>
              <a:lnTo>
                <a:pt x="1294002" y="224578"/>
              </a:lnTo>
              <a:lnTo>
                <a:pt x="0" y="224578"/>
              </a:lnTo>
              <a:lnTo>
                <a:pt x="0" y="449157"/>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820B513-357E-41E5-81F6-BF23C73679B8}">
      <dsp:nvSpPr>
        <dsp:cNvPr id="0" name=""/>
        <dsp:cNvSpPr/>
      </dsp:nvSpPr>
      <dsp:spPr>
        <a:xfrm>
          <a:off x="1077850" y="2340668"/>
          <a:ext cx="3882007" cy="449157"/>
        </a:xfrm>
        <a:custGeom>
          <a:avLst/>
          <a:gdLst/>
          <a:ahLst/>
          <a:cxnLst/>
          <a:rect l="0" t="0" r="0" b="0"/>
          <a:pathLst>
            <a:path>
              <a:moveTo>
                <a:pt x="3882007" y="0"/>
              </a:moveTo>
              <a:lnTo>
                <a:pt x="3882007" y="224578"/>
              </a:lnTo>
              <a:lnTo>
                <a:pt x="0" y="224578"/>
              </a:lnTo>
              <a:lnTo>
                <a:pt x="0" y="449157"/>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16C66A1-CEB6-45D3-8C75-946814AFD0C8}">
      <dsp:nvSpPr>
        <dsp:cNvPr id="0" name=""/>
        <dsp:cNvSpPr/>
      </dsp:nvSpPr>
      <dsp:spPr>
        <a:xfrm>
          <a:off x="3890435" y="1271244"/>
          <a:ext cx="2138847" cy="106942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a:latin typeface="Lato" panose="020F0502020204030203" pitchFamily="34" charset="0"/>
            </a:rPr>
            <a:t>Clerk</a:t>
          </a:r>
          <a:endParaRPr lang="en-US" sz="2500" kern="1200" dirty="0">
            <a:latin typeface="Lato" panose="020F0502020204030203" pitchFamily="34" charset="0"/>
          </a:endParaRPr>
        </a:p>
      </dsp:txBody>
      <dsp:txXfrm>
        <a:off x="3890435" y="1271244"/>
        <a:ext cx="2138847" cy="1069423"/>
      </dsp:txXfrm>
    </dsp:sp>
    <dsp:sp modelId="{22A8B817-F6A7-4650-8F30-F1E63DE67BAF}">
      <dsp:nvSpPr>
        <dsp:cNvPr id="0" name=""/>
        <dsp:cNvSpPr/>
      </dsp:nvSpPr>
      <dsp:spPr>
        <a:xfrm>
          <a:off x="8427" y="2789826"/>
          <a:ext cx="2138847" cy="1069423"/>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chemeClr val="bg1"/>
              </a:solidFill>
              <a:latin typeface="Lato" panose="020F0502020204030203" pitchFamily="34" charset="0"/>
            </a:rPr>
            <a:t>Chief Deputy Clerk/Director of Operations</a:t>
          </a:r>
        </a:p>
      </dsp:txBody>
      <dsp:txXfrm>
        <a:off x="8427" y="2789826"/>
        <a:ext cx="2138847" cy="1069423"/>
      </dsp:txXfrm>
    </dsp:sp>
    <dsp:sp modelId="{234F2A73-A4DB-4D3E-B449-9038E2F1C3DA}">
      <dsp:nvSpPr>
        <dsp:cNvPr id="0" name=""/>
        <dsp:cNvSpPr/>
      </dsp:nvSpPr>
      <dsp:spPr>
        <a:xfrm>
          <a:off x="2596432" y="2789826"/>
          <a:ext cx="2138847" cy="1069423"/>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chemeClr val="bg1"/>
              </a:solidFill>
              <a:latin typeface="Lato" panose="020F0502020204030203" pitchFamily="34" charset="0"/>
            </a:rPr>
            <a:t>Deputy Clerk/Director of Policy</a:t>
          </a:r>
        </a:p>
      </dsp:txBody>
      <dsp:txXfrm>
        <a:off x="2596432" y="2789826"/>
        <a:ext cx="2138847" cy="1069423"/>
      </dsp:txXfrm>
    </dsp:sp>
    <dsp:sp modelId="{C61A71DD-6A2D-42BD-980F-5979A997B873}">
      <dsp:nvSpPr>
        <dsp:cNvPr id="0" name=""/>
        <dsp:cNvSpPr/>
      </dsp:nvSpPr>
      <dsp:spPr>
        <a:xfrm>
          <a:off x="5184437" y="2789826"/>
          <a:ext cx="2138847" cy="1069423"/>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chemeClr val="bg1"/>
              </a:solidFill>
              <a:latin typeface="Lato" panose="020F0502020204030203" pitchFamily="34" charset="0"/>
            </a:rPr>
            <a:t>Ordinance Violations Bureau Clerk</a:t>
          </a:r>
        </a:p>
      </dsp:txBody>
      <dsp:txXfrm>
        <a:off x="5184437" y="2789826"/>
        <a:ext cx="2138847" cy="1069423"/>
      </dsp:txXfrm>
    </dsp:sp>
    <dsp:sp modelId="{AF44385B-67E5-497A-8D26-9E9B67C6C662}">
      <dsp:nvSpPr>
        <dsp:cNvPr id="0" name=""/>
        <dsp:cNvSpPr/>
      </dsp:nvSpPr>
      <dsp:spPr>
        <a:xfrm>
          <a:off x="7714758" y="2865851"/>
          <a:ext cx="2138847" cy="1069423"/>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chemeClr val="bg1"/>
              </a:solidFill>
              <a:latin typeface="Lato" panose="020F0502020204030203" pitchFamily="34" charset="0"/>
            </a:rPr>
            <a:t>Executive Assistant</a:t>
          </a:r>
        </a:p>
      </dsp:txBody>
      <dsp:txXfrm>
        <a:off x="7714758" y="2865851"/>
        <a:ext cx="2138847" cy="1069423"/>
      </dsp:txXfrm>
    </dsp:sp>
    <dsp:sp modelId="{64C7BB5D-CBE9-4EB6-B2D3-67A2B1296123}">
      <dsp:nvSpPr>
        <dsp:cNvPr id="0" name=""/>
        <dsp:cNvSpPr/>
      </dsp:nvSpPr>
      <dsp:spPr>
        <a:xfrm>
          <a:off x="6478440" y="1271244"/>
          <a:ext cx="2138847" cy="106942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a:latin typeface="Lato" panose="020F0502020204030203" pitchFamily="34" charset="0"/>
            </a:rPr>
            <a:t>Mayor</a:t>
          </a:r>
          <a:endParaRPr lang="en-US" sz="2500" kern="1200" dirty="0">
            <a:latin typeface="Lato" panose="020F0502020204030203" pitchFamily="34" charset="0"/>
          </a:endParaRPr>
        </a:p>
      </dsp:txBody>
      <dsp:txXfrm>
        <a:off x="6478440" y="1271244"/>
        <a:ext cx="2138847" cy="1069423"/>
      </dsp:txXfrm>
    </dsp:sp>
    <dsp:sp modelId="{E80F5D70-FA93-467A-ABF3-95D5E9C0F283}">
      <dsp:nvSpPr>
        <dsp:cNvPr id="0" name=""/>
        <dsp:cNvSpPr/>
      </dsp:nvSpPr>
      <dsp:spPr>
        <a:xfrm>
          <a:off x="9066445" y="1271244"/>
          <a:ext cx="2138847" cy="106942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a:latin typeface="Lato" panose="020F0502020204030203" pitchFamily="34" charset="0"/>
            </a:rPr>
            <a:t>Council</a:t>
          </a:r>
          <a:endParaRPr lang="en-US" sz="2500" kern="1200" dirty="0">
            <a:latin typeface="Lato" panose="020F0502020204030203" pitchFamily="34" charset="0"/>
          </a:endParaRPr>
        </a:p>
      </dsp:txBody>
      <dsp:txXfrm>
        <a:off x="9066445" y="1271244"/>
        <a:ext cx="2138847" cy="10694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C5075A-4C70-4BF0-956E-9E48F35BDE77}">
      <dsp:nvSpPr>
        <dsp:cNvPr id="0" name=""/>
        <dsp:cNvSpPr/>
      </dsp:nvSpPr>
      <dsp:spPr>
        <a:xfrm>
          <a:off x="95741" y="0"/>
          <a:ext cx="1245001" cy="114457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ECBA12B-51D7-4388-964A-AE78A41D7D0A}">
      <dsp:nvSpPr>
        <dsp:cNvPr id="0" name=""/>
        <dsp:cNvSpPr/>
      </dsp:nvSpPr>
      <dsp:spPr>
        <a:xfrm>
          <a:off x="3684" y="1361032"/>
          <a:ext cx="3557147" cy="4905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77950">
            <a:lnSpc>
              <a:spcPct val="100000"/>
            </a:lnSpc>
            <a:spcBef>
              <a:spcPct val="0"/>
            </a:spcBef>
            <a:spcAft>
              <a:spcPct val="35000"/>
            </a:spcAft>
            <a:buNone/>
            <a:defRPr b="1"/>
          </a:pPr>
          <a:r>
            <a:rPr lang="en-US" sz="3100" kern="1200" dirty="0"/>
            <a:t>2 new staff members</a:t>
          </a:r>
        </a:p>
      </dsp:txBody>
      <dsp:txXfrm>
        <a:off x="3684" y="1361032"/>
        <a:ext cx="3557147" cy="490530"/>
      </dsp:txXfrm>
    </dsp:sp>
    <dsp:sp modelId="{992D911C-2B4E-4D1F-983D-DD12CE6AE46F}">
      <dsp:nvSpPr>
        <dsp:cNvPr id="0" name=""/>
        <dsp:cNvSpPr/>
      </dsp:nvSpPr>
      <dsp:spPr>
        <a:xfrm>
          <a:off x="3684" y="1901397"/>
          <a:ext cx="3557147" cy="6996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dirty="0"/>
            <a:t>Deputy Clerk/Director of Policy</a:t>
          </a:r>
        </a:p>
        <a:p>
          <a:pPr marL="0" lvl="0" indent="0" algn="ctr" defTabSz="755650">
            <a:lnSpc>
              <a:spcPct val="100000"/>
            </a:lnSpc>
            <a:spcBef>
              <a:spcPct val="0"/>
            </a:spcBef>
            <a:spcAft>
              <a:spcPct val="35000"/>
            </a:spcAft>
            <a:buNone/>
          </a:pPr>
          <a:r>
            <a:rPr lang="en-US" sz="1700" kern="1200" dirty="0"/>
            <a:t>Executive Assistant</a:t>
          </a:r>
        </a:p>
        <a:p>
          <a:pPr marL="0" lvl="0" indent="0" algn="ctr" defTabSz="755650">
            <a:lnSpc>
              <a:spcPct val="100000"/>
            </a:lnSpc>
            <a:spcBef>
              <a:spcPct val="0"/>
            </a:spcBef>
            <a:spcAft>
              <a:spcPct val="35000"/>
            </a:spcAft>
            <a:buNone/>
          </a:pPr>
          <a:endParaRPr lang="en-US" sz="1700" kern="1200" dirty="0"/>
        </a:p>
      </dsp:txBody>
      <dsp:txXfrm>
        <a:off x="3684" y="1901397"/>
        <a:ext cx="3557147" cy="6996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331B54-F7EB-4780-9FDB-1E5E91E3666D}">
      <dsp:nvSpPr>
        <dsp:cNvPr id="0" name=""/>
        <dsp:cNvSpPr/>
      </dsp:nvSpPr>
      <dsp:spPr>
        <a:xfrm>
          <a:off x="911812" y="921521"/>
          <a:ext cx="725196" cy="71"/>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ACBE912-A6B0-42DB-805F-20AAD6882DC6}">
      <dsp:nvSpPr>
        <dsp:cNvPr id="0" name=""/>
        <dsp:cNvSpPr/>
      </dsp:nvSpPr>
      <dsp:spPr>
        <a:xfrm>
          <a:off x="1680520" y="860641"/>
          <a:ext cx="83397" cy="156642"/>
        </a:xfrm>
        <a:prstGeom prst="chevron">
          <a:avLst>
            <a:gd name="adj" fmla="val 90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6D73BEE-F414-442A-A7E9-F56DFB428AB9}">
      <dsp:nvSpPr>
        <dsp:cNvPr id="0" name=""/>
        <dsp:cNvSpPr/>
      </dsp:nvSpPr>
      <dsp:spPr>
        <a:xfrm>
          <a:off x="468844" y="569239"/>
          <a:ext cx="704635" cy="704635"/>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7344" tIns="27344" rIns="27344" bIns="27344" numCol="1" spcCol="1270" anchor="ctr" anchorCtr="0">
          <a:noAutofit/>
        </a:bodyPr>
        <a:lstStyle/>
        <a:p>
          <a:pPr marL="0" lvl="0" indent="0" algn="ctr" defTabSz="1377950">
            <a:lnSpc>
              <a:spcPct val="90000"/>
            </a:lnSpc>
            <a:spcBef>
              <a:spcPct val="0"/>
            </a:spcBef>
            <a:spcAft>
              <a:spcPct val="35000"/>
            </a:spcAft>
            <a:buNone/>
          </a:pPr>
          <a:r>
            <a:rPr lang="en-US" sz="3100" kern="1200"/>
            <a:t>1</a:t>
          </a:r>
        </a:p>
      </dsp:txBody>
      <dsp:txXfrm>
        <a:off x="572035" y="672430"/>
        <a:ext cx="498253" cy="498253"/>
      </dsp:txXfrm>
    </dsp:sp>
    <dsp:sp modelId="{5FCD03A1-2A2B-478A-BD06-1FA8EF6FBDC4}">
      <dsp:nvSpPr>
        <dsp:cNvPr id="0" name=""/>
        <dsp:cNvSpPr/>
      </dsp:nvSpPr>
      <dsp:spPr>
        <a:xfrm>
          <a:off x="5316" y="1439475"/>
          <a:ext cx="1631691" cy="2641275"/>
        </a:xfrm>
        <a:prstGeom prst="upArrowCallout">
          <a:avLst>
            <a:gd name="adj1" fmla="val 50000"/>
            <a:gd name="adj2" fmla="val 20000"/>
            <a:gd name="adj3" fmla="val 20000"/>
            <a:gd name="adj4" fmla="val 100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710" tIns="165100" rIns="128710" bIns="165100" numCol="1" spcCol="1270" anchor="t" anchorCtr="0">
          <a:noAutofit/>
        </a:bodyPr>
        <a:lstStyle/>
        <a:p>
          <a:pPr marL="0" lvl="0" indent="0" algn="l" defTabSz="488950">
            <a:lnSpc>
              <a:spcPct val="90000"/>
            </a:lnSpc>
            <a:spcBef>
              <a:spcPct val="0"/>
            </a:spcBef>
            <a:spcAft>
              <a:spcPct val="35000"/>
            </a:spcAft>
            <a:buNone/>
          </a:pPr>
          <a:r>
            <a:rPr lang="en-US" sz="1100" i="1" kern="1200" dirty="0"/>
            <a:t>More inclusive transparency to increase community awareness and participation with new interacting technology programming (PrimeGov)</a:t>
          </a:r>
          <a:endParaRPr lang="en-US" sz="1100" kern="1200" dirty="0"/>
        </a:p>
        <a:p>
          <a:pPr marL="57150" lvl="1" indent="-57150" algn="l" defTabSz="488950">
            <a:lnSpc>
              <a:spcPct val="90000"/>
            </a:lnSpc>
            <a:spcBef>
              <a:spcPct val="0"/>
            </a:spcBef>
            <a:spcAft>
              <a:spcPct val="15000"/>
            </a:spcAft>
            <a:buChar char="•"/>
          </a:pPr>
          <a:r>
            <a:rPr lang="en-US" sz="1100" i="1" kern="1200" dirty="0"/>
            <a:t>Council</a:t>
          </a:r>
          <a:endParaRPr lang="en-US" sz="1100" kern="1200" dirty="0"/>
        </a:p>
        <a:p>
          <a:pPr marL="57150" lvl="1" indent="-57150" algn="l" defTabSz="488950">
            <a:lnSpc>
              <a:spcPct val="90000"/>
            </a:lnSpc>
            <a:spcBef>
              <a:spcPct val="0"/>
            </a:spcBef>
            <a:spcAft>
              <a:spcPct val="15000"/>
            </a:spcAft>
            <a:buChar char="•"/>
          </a:pPr>
          <a:r>
            <a:rPr lang="en-US" sz="1100" i="1" kern="1200"/>
            <a:t>Boards and commissions</a:t>
          </a:r>
          <a:endParaRPr lang="en-US" sz="1100" kern="1200"/>
        </a:p>
        <a:p>
          <a:pPr marL="57150" lvl="1" indent="-57150" algn="l" defTabSz="488950">
            <a:lnSpc>
              <a:spcPct val="90000"/>
            </a:lnSpc>
            <a:spcBef>
              <a:spcPct val="0"/>
            </a:spcBef>
            <a:spcAft>
              <a:spcPct val="15000"/>
            </a:spcAft>
            <a:buChar char="•"/>
          </a:pPr>
          <a:r>
            <a:rPr lang="en-US" sz="1100" i="1" kern="1200"/>
            <a:t>Public </a:t>
          </a:r>
          <a:endParaRPr lang="en-US" sz="1100" kern="1200"/>
        </a:p>
      </dsp:txBody>
      <dsp:txXfrm>
        <a:off x="5316" y="1765813"/>
        <a:ext cx="1631691" cy="2314937"/>
      </dsp:txXfrm>
    </dsp:sp>
    <dsp:sp modelId="{E080E2AF-3719-4B75-9770-70A05B7FD218}">
      <dsp:nvSpPr>
        <dsp:cNvPr id="0" name=""/>
        <dsp:cNvSpPr/>
      </dsp:nvSpPr>
      <dsp:spPr>
        <a:xfrm>
          <a:off x="1818307" y="921521"/>
          <a:ext cx="1631691" cy="72"/>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8FC6CEC-A6EE-44C4-A5A9-48D072C935D1}">
      <dsp:nvSpPr>
        <dsp:cNvPr id="0" name=""/>
        <dsp:cNvSpPr/>
      </dsp:nvSpPr>
      <dsp:spPr>
        <a:xfrm>
          <a:off x="3493511" y="860641"/>
          <a:ext cx="83397" cy="156642"/>
        </a:xfrm>
        <a:prstGeom prst="chevron">
          <a:avLst>
            <a:gd name="adj" fmla="val 90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7052888-B5B2-41F1-A0A7-7A70AC26824E}">
      <dsp:nvSpPr>
        <dsp:cNvPr id="0" name=""/>
        <dsp:cNvSpPr/>
      </dsp:nvSpPr>
      <dsp:spPr>
        <a:xfrm>
          <a:off x="2281835" y="569239"/>
          <a:ext cx="704635" cy="704635"/>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7344" tIns="27344" rIns="27344" bIns="27344" numCol="1" spcCol="1270" anchor="ctr" anchorCtr="0">
          <a:noAutofit/>
        </a:bodyPr>
        <a:lstStyle/>
        <a:p>
          <a:pPr marL="0" lvl="0" indent="0" algn="ctr" defTabSz="1377950">
            <a:lnSpc>
              <a:spcPct val="90000"/>
            </a:lnSpc>
            <a:spcBef>
              <a:spcPct val="0"/>
            </a:spcBef>
            <a:spcAft>
              <a:spcPct val="35000"/>
            </a:spcAft>
            <a:buNone/>
          </a:pPr>
          <a:r>
            <a:rPr lang="en-US" sz="3100" kern="1200"/>
            <a:t>2</a:t>
          </a:r>
        </a:p>
      </dsp:txBody>
      <dsp:txXfrm>
        <a:off x="2385026" y="672430"/>
        <a:ext cx="498253" cy="498253"/>
      </dsp:txXfrm>
    </dsp:sp>
    <dsp:sp modelId="{A5D2B2C9-D5F9-49D1-8AF3-0188D3AF57C7}">
      <dsp:nvSpPr>
        <dsp:cNvPr id="0" name=""/>
        <dsp:cNvSpPr/>
      </dsp:nvSpPr>
      <dsp:spPr>
        <a:xfrm>
          <a:off x="1818307" y="1439475"/>
          <a:ext cx="1631691" cy="2641275"/>
        </a:xfrm>
        <a:prstGeom prst="upArrowCallout">
          <a:avLst>
            <a:gd name="adj1" fmla="val 50000"/>
            <a:gd name="adj2" fmla="val 20000"/>
            <a:gd name="adj3" fmla="val 20000"/>
            <a:gd name="adj4" fmla="val 100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710" tIns="165100" rIns="128710" bIns="165100" numCol="1" spcCol="1270" anchor="t" anchorCtr="0">
          <a:noAutofit/>
        </a:bodyPr>
        <a:lstStyle/>
        <a:p>
          <a:pPr marL="0" lvl="0" indent="0" algn="l" defTabSz="488950">
            <a:lnSpc>
              <a:spcPct val="90000"/>
            </a:lnSpc>
            <a:spcBef>
              <a:spcPct val="0"/>
            </a:spcBef>
            <a:spcAft>
              <a:spcPct val="35000"/>
            </a:spcAft>
            <a:buNone/>
          </a:pPr>
          <a:r>
            <a:rPr lang="en-US" sz="1100" i="1" kern="1200"/>
            <a:t>Continue efforts to move toward a paperless office</a:t>
          </a:r>
          <a:endParaRPr lang="en-US" sz="1100" kern="1200"/>
        </a:p>
        <a:p>
          <a:pPr marL="57150" lvl="1" indent="-57150" algn="l" defTabSz="488950">
            <a:lnSpc>
              <a:spcPct val="90000"/>
            </a:lnSpc>
            <a:spcBef>
              <a:spcPct val="0"/>
            </a:spcBef>
            <a:spcAft>
              <a:spcPct val="15000"/>
            </a:spcAft>
            <a:buChar char="•"/>
          </a:pPr>
          <a:r>
            <a:rPr lang="en-US" sz="1100" i="1" kern="1200"/>
            <a:t>OVB Citations and payments</a:t>
          </a:r>
          <a:endParaRPr lang="en-US" sz="1100" kern="1200"/>
        </a:p>
        <a:p>
          <a:pPr marL="114300" lvl="2" indent="-57150" algn="l" defTabSz="488950">
            <a:lnSpc>
              <a:spcPct val="90000"/>
            </a:lnSpc>
            <a:spcBef>
              <a:spcPct val="0"/>
            </a:spcBef>
            <a:spcAft>
              <a:spcPct val="15000"/>
            </a:spcAft>
            <a:buChar char="•"/>
          </a:pPr>
          <a:r>
            <a:rPr lang="en-US" sz="1100" i="1" kern="1200"/>
            <a:t>Tablets and camers</a:t>
          </a:r>
          <a:endParaRPr lang="en-US" sz="1100" kern="1200"/>
        </a:p>
      </dsp:txBody>
      <dsp:txXfrm>
        <a:off x="1818307" y="1765813"/>
        <a:ext cx="1631691" cy="2314937"/>
      </dsp:txXfrm>
    </dsp:sp>
    <dsp:sp modelId="{710401D3-144E-4F2F-AB58-AB2432270579}">
      <dsp:nvSpPr>
        <dsp:cNvPr id="0" name=""/>
        <dsp:cNvSpPr/>
      </dsp:nvSpPr>
      <dsp:spPr>
        <a:xfrm>
          <a:off x="3631298" y="921521"/>
          <a:ext cx="1631691" cy="72"/>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9E53B47-AFF3-4C0F-B8DC-6F70218869EC}">
      <dsp:nvSpPr>
        <dsp:cNvPr id="0" name=""/>
        <dsp:cNvSpPr/>
      </dsp:nvSpPr>
      <dsp:spPr>
        <a:xfrm>
          <a:off x="5306502" y="860641"/>
          <a:ext cx="83397" cy="156642"/>
        </a:xfrm>
        <a:prstGeom prst="chevron">
          <a:avLst>
            <a:gd name="adj" fmla="val 90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8A24E4C-CD98-44D4-8084-4398D318404B}">
      <dsp:nvSpPr>
        <dsp:cNvPr id="0" name=""/>
        <dsp:cNvSpPr/>
      </dsp:nvSpPr>
      <dsp:spPr>
        <a:xfrm>
          <a:off x="4094826" y="569239"/>
          <a:ext cx="704635" cy="704635"/>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7344" tIns="27344" rIns="27344" bIns="27344" numCol="1" spcCol="1270" anchor="ctr" anchorCtr="0">
          <a:noAutofit/>
        </a:bodyPr>
        <a:lstStyle/>
        <a:p>
          <a:pPr marL="0" lvl="0" indent="0" algn="ctr" defTabSz="1377950">
            <a:lnSpc>
              <a:spcPct val="90000"/>
            </a:lnSpc>
            <a:spcBef>
              <a:spcPct val="0"/>
            </a:spcBef>
            <a:spcAft>
              <a:spcPct val="35000"/>
            </a:spcAft>
            <a:buNone/>
          </a:pPr>
          <a:r>
            <a:rPr lang="en-US" sz="3100" kern="1200"/>
            <a:t>3</a:t>
          </a:r>
        </a:p>
      </dsp:txBody>
      <dsp:txXfrm>
        <a:off x="4198017" y="672430"/>
        <a:ext cx="498253" cy="498253"/>
      </dsp:txXfrm>
    </dsp:sp>
    <dsp:sp modelId="{AE7C9F57-DC26-4CFD-9203-C4F3ED50FABE}">
      <dsp:nvSpPr>
        <dsp:cNvPr id="0" name=""/>
        <dsp:cNvSpPr/>
      </dsp:nvSpPr>
      <dsp:spPr>
        <a:xfrm>
          <a:off x="3631298" y="1439475"/>
          <a:ext cx="1631691" cy="2641275"/>
        </a:xfrm>
        <a:prstGeom prst="upArrowCallout">
          <a:avLst>
            <a:gd name="adj1" fmla="val 50000"/>
            <a:gd name="adj2" fmla="val 20000"/>
            <a:gd name="adj3" fmla="val 20000"/>
            <a:gd name="adj4" fmla="val 100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710" tIns="165100" rIns="128710" bIns="165100" numCol="1" spcCol="1270" anchor="t" anchorCtr="0">
          <a:noAutofit/>
        </a:bodyPr>
        <a:lstStyle/>
        <a:p>
          <a:pPr marL="0" lvl="0" indent="0" algn="l" defTabSz="488950">
            <a:lnSpc>
              <a:spcPct val="90000"/>
            </a:lnSpc>
            <a:spcBef>
              <a:spcPct val="0"/>
            </a:spcBef>
            <a:spcAft>
              <a:spcPct val="35000"/>
            </a:spcAft>
            <a:buNone/>
          </a:pPr>
          <a:r>
            <a:rPr lang="en-US" sz="1100" i="1" kern="1200"/>
            <a:t>Continue to upgrade technology, finding innovative, cost-efficient and energy-saving solutions through streamlining and integrating between departments and other governmental entities.</a:t>
          </a:r>
          <a:endParaRPr lang="en-US" sz="1100" kern="1200"/>
        </a:p>
      </dsp:txBody>
      <dsp:txXfrm>
        <a:off x="3631298" y="1765813"/>
        <a:ext cx="1631691" cy="2314937"/>
      </dsp:txXfrm>
    </dsp:sp>
    <dsp:sp modelId="{DDF0BEC7-DA3D-4FD5-ABF9-D846D3AAC68E}">
      <dsp:nvSpPr>
        <dsp:cNvPr id="0" name=""/>
        <dsp:cNvSpPr/>
      </dsp:nvSpPr>
      <dsp:spPr>
        <a:xfrm>
          <a:off x="5444289" y="921521"/>
          <a:ext cx="1631691" cy="72"/>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34339D9-3E0B-4BFF-8925-58A7F32D399D}">
      <dsp:nvSpPr>
        <dsp:cNvPr id="0" name=""/>
        <dsp:cNvSpPr/>
      </dsp:nvSpPr>
      <dsp:spPr>
        <a:xfrm>
          <a:off x="7119493" y="860641"/>
          <a:ext cx="83397" cy="156642"/>
        </a:xfrm>
        <a:prstGeom prst="chevron">
          <a:avLst>
            <a:gd name="adj" fmla="val 90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87A7AEB-536C-476A-8AD2-4A530A25143A}">
      <dsp:nvSpPr>
        <dsp:cNvPr id="0" name=""/>
        <dsp:cNvSpPr/>
      </dsp:nvSpPr>
      <dsp:spPr>
        <a:xfrm>
          <a:off x="5907817" y="569239"/>
          <a:ext cx="704635" cy="704635"/>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7344" tIns="27344" rIns="27344" bIns="27344" numCol="1" spcCol="1270" anchor="ctr" anchorCtr="0">
          <a:noAutofit/>
        </a:bodyPr>
        <a:lstStyle/>
        <a:p>
          <a:pPr marL="0" lvl="0" indent="0" algn="ctr" defTabSz="1377950">
            <a:lnSpc>
              <a:spcPct val="90000"/>
            </a:lnSpc>
            <a:spcBef>
              <a:spcPct val="0"/>
            </a:spcBef>
            <a:spcAft>
              <a:spcPct val="35000"/>
            </a:spcAft>
            <a:buNone/>
          </a:pPr>
          <a:r>
            <a:rPr lang="en-US" sz="3100" kern="1200"/>
            <a:t>4</a:t>
          </a:r>
        </a:p>
      </dsp:txBody>
      <dsp:txXfrm>
        <a:off x="6011008" y="672430"/>
        <a:ext cx="498253" cy="498253"/>
      </dsp:txXfrm>
    </dsp:sp>
    <dsp:sp modelId="{638793B7-6B1B-432E-9D61-ED36C1C336BE}">
      <dsp:nvSpPr>
        <dsp:cNvPr id="0" name=""/>
        <dsp:cNvSpPr/>
      </dsp:nvSpPr>
      <dsp:spPr>
        <a:xfrm>
          <a:off x="5444289" y="1439475"/>
          <a:ext cx="1631691" cy="2641275"/>
        </a:xfrm>
        <a:prstGeom prst="upArrowCallout">
          <a:avLst>
            <a:gd name="adj1" fmla="val 50000"/>
            <a:gd name="adj2" fmla="val 20000"/>
            <a:gd name="adj3" fmla="val 20000"/>
            <a:gd name="adj4" fmla="val 100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710" tIns="165100" rIns="128710" bIns="165100" numCol="1" spcCol="1270" anchor="t" anchorCtr="0">
          <a:noAutofit/>
        </a:bodyPr>
        <a:lstStyle/>
        <a:p>
          <a:pPr marL="0" lvl="0" indent="0" algn="l" defTabSz="488950">
            <a:lnSpc>
              <a:spcPct val="90000"/>
            </a:lnSpc>
            <a:spcBef>
              <a:spcPct val="0"/>
            </a:spcBef>
            <a:spcAft>
              <a:spcPct val="35000"/>
            </a:spcAft>
            <a:buNone/>
          </a:pPr>
          <a:r>
            <a:rPr lang="en-US" sz="1100" i="1" kern="1200" dirty="0"/>
            <a:t>Ensure the Open-Door Law and ADA compliance of all meetings of the Council (we are exploring close captioned options)</a:t>
          </a:r>
          <a:endParaRPr lang="en-US" sz="1100" kern="1200" dirty="0"/>
        </a:p>
      </dsp:txBody>
      <dsp:txXfrm>
        <a:off x="5444289" y="1765813"/>
        <a:ext cx="1631691" cy="2314937"/>
      </dsp:txXfrm>
    </dsp:sp>
    <dsp:sp modelId="{931C4C0F-8DD7-4ABA-AADA-23C68DBC23E5}">
      <dsp:nvSpPr>
        <dsp:cNvPr id="0" name=""/>
        <dsp:cNvSpPr/>
      </dsp:nvSpPr>
      <dsp:spPr>
        <a:xfrm>
          <a:off x="7257280" y="921521"/>
          <a:ext cx="1631691" cy="72"/>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6C83C61-B95E-45BE-8BB2-A36CCCBE362B}">
      <dsp:nvSpPr>
        <dsp:cNvPr id="0" name=""/>
        <dsp:cNvSpPr/>
      </dsp:nvSpPr>
      <dsp:spPr>
        <a:xfrm>
          <a:off x="8932484" y="860641"/>
          <a:ext cx="83397" cy="156642"/>
        </a:xfrm>
        <a:prstGeom prst="chevron">
          <a:avLst>
            <a:gd name="adj" fmla="val 90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E3E9AA-7EBA-4957-A863-4CB226D73346}">
      <dsp:nvSpPr>
        <dsp:cNvPr id="0" name=""/>
        <dsp:cNvSpPr/>
      </dsp:nvSpPr>
      <dsp:spPr>
        <a:xfrm>
          <a:off x="7720808" y="569239"/>
          <a:ext cx="704635" cy="704635"/>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7344" tIns="27344" rIns="27344" bIns="27344" numCol="1" spcCol="1270" anchor="ctr" anchorCtr="0">
          <a:noAutofit/>
        </a:bodyPr>
        <a:lstStyle/>
        <a:p>
          <a:pPr marL="0" lvl="0" indent="0" algn="ctr" defTabSz="1377950">
            <a:lnSpc>
              <a:spcPct val="90000"/>
            </a:lnSpc>
            <a:spcBef>
              <a:spcPct val="0"/>
            </a:spcBef>
            <a:spcAft>
              <a:spcPct val="35000"/>
            </a:spcAft>
            <a:buNone/>
          </a:pPr>
          <a:r>
            <a:rPr lang="en-US" sz="3100" kern="1200"/>
            <a:t>5</a:t>
          </a:r>
        </a:p>
      </dsp:txBody>
      <dsp:txXfrm>
        <a:off x="7823999" y="672430"/>
        <a:ext cx="498253" cy="498253"/>
      </dsp:txXfrm>
    </dsp:sp>
    <dsp:sp modelId="{13B534A0-2192-4C28-99AE-A90571F0F3C4}">
      <dsp:nvSpPr>
        <dsp:cNvPr id="0" name=""/>
        <dsp:cNvSpPr/>
      </dsp:nvSpPr>
      <dsp:spPr>
        <a:xfrm>
          <a:off x="7257280" y="1439475"/>
          <a:ext cx="1631691" cy="2641275"/>
        </a:xfrm>
        <a:prstGeom prst="upArrowCallout">
          <a:avLst>
            <a:gd name="adj1" fmla="val 50000"/>
            <a:gd name="adj2" fmla="val 20000"/>
            <a:gd name="adj3" fmla="val 20000"/>
            <a:gd name="adj4" fmla="val 100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710" tIns="165100" rIns="128710" bIns="165100" numCol="1" spcCol="1270" anchor="t" anchorCtr="0">
          <a:noAutofit/>
        </a:bodyPr>
        <a:lstStyle/>
        <a:p>
          <a:pPr marL="0" lvl="0" indent="0" algn="l" defTabSz="488950">
            <a:lnSpc>
              <a:spcPct val="90000"/>
            </a:lnSpc>
            <a:spcBef>
              <a:spcPct val="0"/>
            </a:spcBef>
            <a:spcAft>
              <a:spcPct val="35000"/>
            </a:spcAft>
            <a:buNone/>
          </a:pPr>
          <a:r>
            <a:rPr lang="en-US" sz="1100" i="1" kern="1200"/>
            <a:t>Build upon a comprehensive internship program</a:t>
          </a:r>
          <a:endParaRPr lang="en-US" sz="1100" kern="1200"/>
        </a:p>
      </dsp:txBody>
      <dsp:txXfrm>
        <a:off x="7257280" y="1765813"/>
        <a:ext cx="1631691" cy="2314937"/>
      </dsp:txXfrm>
    </dsp:sp>
    <dsp:sp modelId="{D45398D1-2F00-4377-AEBA-5547B6F0393A}">
      <dsp:nvSpPr>
        <dsp:cNvPr id="0" name=""/>
        <dsp:cNvSpPr/>
      </dsp:nvSpPr>
      <dsp:spPr>
        <a:xfrm>
          <a:off x="9070271" y="921521"/>
          <a:ext cx="815845" cy="72"/>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86A86B3-15E2-4CED-872A-E097504D8797}">
      <dsp:nvSpPr>
        <dsp:cNvPr id="0" name=""/>
        <dsp:cNvSpPr/>
      </dsp:nvSpPr>
      <dsp:spPr>
        <a:xfrm>
          <a:off x="9533799" y="569239"/>
          <a:ext cx="704635" cy="704635"/>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7344" tIns="27344" rIns="27344" bIns="27344" numCol="1" spcCol="1270" anchor="ctr" anchorCtr="0">
          <a:noAutofit/>
        </a:bodyPr>
        <a:lstStyle/>
        <a:p>
          <a:pPr marL="0" lvl="0" indent="0" algn="ctr" defTabSz="1377950">
            <a:lnSpc>
              <a:spcPct val="90000"/>
            </a:lnSpc>
            <a:spcBef>
              <a:spcPct val="0"/>
            </a:spcBef>
            <a:spcAft>
              <a:spcPct val="35000"/>
            </a:spcAft>
            <a:buNone/>
          </a:pPr>
          <a:r>
            <a:rPr lang="en-US" sz="3100" kern="1200"/>
            <a:t>6</a:t>
          </a:r>
        </a:p>
      </dsp:txBody>
      <dsp:txXfrm>
        <a:off x="9636990" y="672430"/>
        <a:ext cx="498253" cy="498253"/>
      </dsp:txXfrm>
    </dsp:sp>
    <dsp:sp modelId="{561B771D-9D16-496C-960D-DDC2F18A5D38}">
      <dsp:nvSpPr>
        <dsp:cNvPr id="0" name=""/>
        <dsp:cNvSpPr/>
      </dsp:nvSpPr>
      <dsp:spPr>
        <a:xfrm>
          <a:off x="9070271" y="1439475"/>
          <a:ext cx="1631691" cy="2641275"/>
        </a:xfrm>
        <a:prstGeom prst="upArrowCallout">
          <a:avLst>
            <a:gd name="adj1" fmla="val 50000"/>
            <a:gd name="adj2" fmla="val 20000"/>
            <a:gd name="adj3" fmla="val 20000"/>
            <a:gd name="adj4" fmla="val 100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710" tIns="165100" rIns="128710" bIns="165100" numCol="1" spcCol="1270" anchor="t" anchorCtr="0">
          <a:noAutofit/>
        </a:bodyPr>
        <a:lstStyle/>
        <a:p>
          <a:pPr marL="0" lvl="0" indent="0" algn="l" defTabSz="488950">
            <a:lnSpc>
              <a:spcPct val="90000"/>
            </a:lnSpc>
            <a:spcBef>
              <a:spcPct val="0"/>
            </a:spcBef>
            <a:spcAft>
              <a:spcPct val="35000"/>
            </a:spcAft>
            <a:buNone/>
          </a:pPr>
          <a:r>
            <a:rPr lang="en-US" sz="1100" i="1" kern="1200" dirty="0"/>
            <a:t>Ensure smooth transition through training and support for PrimeGov processing </a:t>
          </a:r>
          <a:endParaRPr lang="en-US" sz="1100" kern="1200" dirty="0"/>
        </a:p>
      </dsp:txBody>
      <dsp:txXfrm>
        <a:off x="9070271" y="1765813"/>
        <a:ext cx="1631691" cy="2314937"/>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6/7/layout/LinearArrowProcessNumbered">
  <dgm:title val="Linear Arrow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shape called UpArrowCallout. Also the nodes are connected by an arrow like shape emphasizing the process natur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L"/>
      <dgm:param type="nodeVertAlign" val="t"/>
    </dgm:alg>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6"/>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2.1"/>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ifMoreThanOneNode">
                  <dgm:constrLst>
                    <dgm:constr type="h"/>
                    <dgm:constr type="h" for="ch" forName="lineNode" val="0.002"/>
                    <dgm:constr type="w" for="ch" forName="lineNode" refType="w" fact="0.4"/>
                    <dgm:constr type="l" for="ch" forName="lineNode" refType="w" fact="0.5"/>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if>
            <dgm:if name="ifLastNode" axis="self" ptType="node" func="revPos" op="equ" val="1">
              <dgm:constrLst>
                <dgm:constr type="h"/>
                <dgm:constr type="h" for="ch" forName="lineNode" val="0.002"/>
                <dgm:constr type="w" for="ch" forName="lineNode" refType="w" fact="0.45"/>
                <dgm:constr type="w" for="ch" forName="lineArrowNode" refType="w" fact="0"/>
                <dgm:constr type="h" for="ch" forName="lineArrowNode" refType="h" fact="0"/>
                <dgm:constr type="ctrY" for="ch" forName="lineNode" refType="ctrY" refFor="ch" refForName="sibTransNodeCircle"/>
                <dgm:constr type="h" for="ch" forName="sibTransNodeCircle" refType="h"/>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allOtherNodes">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layoutNode name="lineNode" styleLbl="alignAccFollowNode1">
            <dgm:alg type="sp"/>
            <dgm:shape xmlns:r="http://schemas.openxmlformats.org/officeDocument/2006/relationships" type="rect" r:blip="">
              <dgm:adjLst/>
            </dgm:shape>
            <dgm:presOf/>
            <dgm:constrLst/>
            <dgm:ruleLst/>
          </dgm:layoutNode>
          <dgm:layoutNode name="lineArrowNode" styleLbl="alignAccFollowNode1">
            <dgm:alg type="sp"/>
            <dgm:shape xmlns:r="http://schemas.openxmlformats.org/officeDocument/2006/relationships" type="chevron" r:blip="">
              <dgm:adjLst>
                <dgm:adj idx="1" val="0.9"/>
              </dgm:adjLst>
            </dgm:shape>
            <dgm:presOf/>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forEach>
          <dgm:presOf/>
          <dgm:ruleLst/>
        </dgm:layoutNode>
        <dgm:layoutNode name="nodeText" styleLbl="alignAccFollowNode1">
          <dgm:varLst>
            <dgm:bulletEnabled val="1"/>
          </dgm:varLst>
          <dgm:alg type="tx">
            <dgm:param type="parTxLTRAlign" val="l"/>
            <dgm:param type="parTxRTLAlign" val="r"/>
            <dgm:param type="txAnchorVert" val="t"/>
          </dgm:alg>
          <dgm:shape xmlns:r="http://schemas.openxmlformats.org/officeDocument/2006/relationships" type="upArrowCallout" r:blip="">
            <dgm:adjLst>
              <dgm:adj idx="1" val="0.5"/>
              <dgm:adj idx="2" val="0.2"/>
              <dgm:adj idx="3" val="0.2"/>
              <dgm:adj idx="4" val="1"/>
            </dgm:adjLst>
          </dgm:shape>
          <dgm:presOf axis="desOrSelf" ptType="node"/>
          <dgm:constrLst>
            <dgm:constr type="secFontSz" val="16"/>
            <dgm:constr type="primFontSz" val="26"/>
            <dgm:constr type="h"/>
            <dgm:constr type="tMarg" val="13"/>
            <dgm:constr type="lMarg" refType="w" fact="0.2236"/>
            <dgm:constr type="rMarg" refType="w" fact="0.2236"/>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4188"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54466" y="0"/>
            <a:ext cx="3024187" cy="458788"/>
          </a:xfrm>
          <a:prstGeom prst="rect">
            <a:avLst/>
          </a:prstGeom>
        </p:spPr>
        <p:txBody>
          <a:bodyPr vert="horz" lIns="91440" tIns="45720" rIns="91440" bIns="45720" rtlCol="0"/>
          <a:lstStyle>
            <a:lvl1pPr algn="r">
              <a:defRPr sz="1200"/>
            </a:lvl1pPr>
          </a:lstStyle>
          <a:p>
            <a:fld id="{15AB75A9-6B2E-4337-A8F5-70C63F6AB3E4}" type="datetimeFigureOut">
              <a:rPr lang="en-US" smtClean="0"/>
              <a:t>9/30/2021</a:t>
            </a:fld>
            <a:endParaRPr lang="en-US"/>
          </a:p>
        </p:txBody>
      </p:sp>
      <p:sp>
        <p:nvSpPr>
          <p:cNvPr id="4" name="Slide Image Placeholder 3"/>
          <p:cNvSpPr>
            <a:spLocks noGrp="1" noRot="1" noChangeAspect="1"/>
          </p:cNvSpPr>
          <p:nvPr>
            <p:ph type="sldImg" idx="2"/>
          </p:nvPr>
        </p:nvSpPr>
        <p:spPr>
          <a:xfrm>
            <a:off x="746125" y="1143000"/>
            <a:ext cx="5487988" cy="30876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8500" y="4400550"/>
            <a:ext cx="5583238"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7"/>
            <a:ext cx="3024188"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54466" y="8685217"/>
            <a:ext cx="3024187" cy="458787"/>
          </a:xfrm>
          <a:prstGeom prst="rect">
            <a:avLst/>
          </a:prstGeom>
        </p:spPr>
        <p:txBody>
          <a:bodyPr vert="horz" lIns="91440" tIns="45720" rIns="91440" bIns="45720" rtlCol="0" anchor="b"/>
          <a:lstStyle>
            <a:lvl1pPr algn="r">
              <a:defRPr sz="1200"/>
            </a:lvl1pPr>
          </a:lstStyle>
          <a:p>
            <a:fld id="{C8C94418-BF11-44AF-88D1-E899C91BFC56}" type="slidenum">
              <a:rPr lang="en-US" smtClean="0"/>
              <a:t>‹#›</a:t>
            </a:fld>
            <a:endParaRPr lang="en-US"/>
          </a:p>
        </p:txBody>
      </p:sp>
    </p:spTree>
    <p:extLst>
      <p:ext uri="{BB962C8B-B14F-4D97-AF65-F5344CB8AC3E}">
        <p14:creationId xmlns:p14="http://schemas.microsoft.com/office/powerpoint/2010/main" val="755591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94418-BF11-44AF-88D1-E899C91BFC56}" type="slidenum">
              <a:rPr lang="en-US" smtClean="0"/>
              <a:t>2</a:t>
            </a:fld>
            <a:endParaRPr lang="en-US"/>
          </a:p>
        </p:txBody>
      </p:sp>
    </p:spTree>
    <p:extLst>
      <p:ext uri="{BB962C8B-B14F-4D97-AF65-F5344CB8AC3E}">
        <p14:creationId xmlns:p14="http://schemas.microsoft.com/office/powerpoint/2010/main" val="1316707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office of the City Clerk is the engine that moves the city forward on their progressive journey</a:t>
            </a:r>
          </a:p>
          <a:p>
            <a:r>
              <a:rPr lang="en-US" dirty="0"/>
              <a:t>Although many businesses and operations world-wide, were stopped in their tracks the office of the city clerk kept things moving with the purpose maintaining city business despite the complexities of the pandemic.</a:t>
            </a:r>
          </a:p>
          <a:p>
            <a:r>
              <a:rPr lang="en-US" dirty="0"/>
              <a:t>4,392 parking tickets compared to 1,604 previous year</a:t>
            </a:r>
          </a:p>
          <a:p>
            <a:r>
              <a:rPr lang="en-US" dirty="0"/>
              <a:t>Generally, we generate $300 per week whereas Amnesty Day generated $1310</a:t>
            </a:r>
          </a:p>
          <a:p>
            <a:r>
              <a:rPr lang="en-US" dirty="0"/>
              <a:t>In due time, this generates approximately 2 to 3 checks per week from collection company</a:t>
            </a:r>
          </a:p>
        </p:txBody>
      </p:sp>
      <p:sp>
        <p:nvSpPr>
          <p:cNvPr id="4" name="Slide Number Placeholder 3"/>
          <p:cNvSpPr>
            <a:spLocks noGrp="1"/>
          </p:cNvSpPr>
          <p:nvPr>
            <p:ph type="sldNum" sz="quarter" idx="5"/>
          </p:nvPr>
        </p:nvSpPr>
        <p:spPr/>
        <p:txBody>
          <a:bodyPr/>
          <a:lstStyle/>
          <a:p>
            <a:fld id="{C8C94418-BF11-44AF-88D1-E899C91BFC56}" type="slidenum">
              <a:rPr lang="en-US" smtClean="0"/>
              <a:t>3</a:t>
            </a:fld>
            <a:endParaRPr lang="en-US"/>
          </a:p>
        </p:txBody>
      </p:sp>
    </p:spTree>
    <p:extLst>
      <p:ext uri="{BB962C8B-B14F-4D97-AF65-F5344CB8AC3E}">
        <p14:creationId xmlns:p14="http://schemas.microsoft.com/office/powerpoint/2010/main" val="3581538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chief deputy clerk is the air traffic controller, making sure everything gets done at the appointed time to insure that timing is just right. She also manages the day to day operations in the office as well as make sure everyone has what they need to get things done in order to get to the destination of completion. Although the process can be cyclical it is also putting out fires throughout the day, week, months, and year.</a:t>
            </a:r>
          </a:p>
          <a:p>
            <a:endParaRPr lang="en-US" dirty="0"/>
          </a:p>
        </p:txBody>
      </p:sp>
      <p:sp>
        <p:nvSpPr>
          <p:cNvPr id="4" name="Slide Number Placeholder 3"/>
          <p:cNvSpPr>
            <a:spLocks noGrp="1"/>
          </p:cNvSpPr>
          <p:nvPr>
            <p:ph type="sldNum" sz="quarter" idx="5"/>
          </p:nvPr>
        </p:nvSpPr>
        <p:spPr/>
        <p:txBody>
          <a:bodyPr/>
          <a:lstStyle/>
          <a:p>
            <a:fld id="{C8C94418-BF11-44AF-88D1-E899C91BFC56}" type="slidenum">
              <a:rPr lang="en-US" smtClean="0"/>
              <a:t>4</a:t>
            </a:fld>
            <a:endParaRPr lang="en-US"/>
          </a:p>
        </p:txBody>
      </p:sp>
    </p:spTree>
    <p:extLst>
      <p:ext uri="{BB962C8B-B14F-4D97-AF65-F5344CB8AC3E}">
        <p14:creationId xmlns:p14="http://schemas.microsoft.com/office/powerpoint/2010/main" val="1507301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compare the deputy clerk to the Navigator or pilot to ensure that the appropriate path is followed to effectively complete ordinances, resolutions, and proclamations. This includes not</a:t>
            </a:r>
          </a:p>
        </p:txBody>
      </p:sp>
      <p:sp>
        <p:nvSpPr>
          <p:cNvPr id="4" name="Slide Number Placeholder 3"/>
          <p:cNvSpPr>
            <a:spLocks noGrp="1"/>
          </p:cNvSpPr>
          <p:nvPr>
            <p:ph type="sldNum" sz="quarter" idx="5"/>
          </p:nvPr>
        </p:nvSpPr>
        <p:spPr/>
        <p:txBody>
          <a:bodyPr/>
          <a:lstStyle/>
          <a:p>
            <a:fld id="{C8C94418-BF11-44AF-88D1-E899C91BFC56}" type="slidenum">
              <a:rPr lang="en-US" smtClean="0"/>
              <a:t>5</a:t>
            </a:fld>
            <a:endParaRPr lang="en-US"/>
          </a:p>
        </p:txBody>
      </p:sp>
    </p:spTree>
    <p:extLst>
      <p:ext uri="{BB962C8B-B14F-4D97-AF65-F5344CB8AC3E}">
        <p14:creationId xmlns:p14="http://schemas.microsoft.com/office/powerpoint/2010/main" val="14591760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Help you determine your destination, where in the building you need to go, ticket payments, appeals, arrangements – meetings, technical assistance, </a:t>
            </a:r>
          </a:p>
          <a:p>
            <a:r>
              <a:rPr lang="en-US" dirty="0"/>
              <a:t>OVB offers additional staffing for the clerk’s office that we would not have should this position be taken from our office. Staff works consistently beyond the 8 hour work day as well as times during off site meetings and weekend meetings. I am asking that this position be maintained in our office. However, should council decide to place this position in administration, I am asking that our budget remain the same, in order to hire an engagement specialist to assist with us fulfilling our duties of maintaining records, engaging with the public, providing technical support to council as well as our goals within the office of the city clerk. </a:t>
            </a:r>
          </a:p>
        </p:txBody>
      </p:sp>
      <p:sp>
        <p:nvSpPr>
          <p:cNvPr id="4" name="Slide Number Placeholder 3"/>
          <p:cNvSpPr>
            <a:spLocks noGrp="1"/>
          </p:cNvSpPr>
          <p:nvPr>
            <p:ph type="sldNum" sz="quarter" idx="5"/>
          </p:nvPr>
        </p:nvSpPr>
        <p:spPr/>
        <p:txBody>
          <a:bodyPr/>
          <a:lstStyle/>
          <a:p>
            <a:fld id="{C8C94418-BF11-44AF-88D1-E899C91BFC56}" type="slidenum">
              <a:rPr lang="en-US" smtClean="0"/>
              <a:t>6</a:t>
            </a:fld>
            <a:endParaRPr lang="en-US"/>
          </a:p>
        </p:txBody>
      </p:sp>
    </p:spTree>
    <p:extLst>
      <p:ext uri="{BB962C8B-B14F-4D97-AF65-F5344CB8AC3E}">
        <p14:creationId xmlns:p14="http://schemas.microsoft.com/office/powerpoint/2010/main" val="3350108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Training and getting them acclimated which leads to independency</a:t>
            </a:r>
          </a:p>
          <a:p>
            <a:endParaRPr lang="en-US" dirty="0"/>
          </a:p>
          <a:p>
            <a:r>
              <a:rPr lang="en-US" dirty="0"/>
              <a:t>Council members</a:t>
            </a:r>
          </a:p>
          <a:p>
            <a:pPr marL="228600" indent="-228600">
              <a:buAutoNum type="arabicPeriod"/>
            </a:pPr>
            <a:r>
              <a:rPr lang="en-US" dirty="0" err="1"/>
              <a:t>Indivdual</a:t>
            </a:r>
            <a:r>
              <a:rPr lang="en-US" dirty="0"/>
              <a:t> meetings</a:t>
            </a:r>
          </a:p>
          <a:p>
            <a:pPr marL="228600" indent="-228600">
              <a:buAutoNum type="arabicPeriod"/>
            </a:pPr>
            <a:r>
              <a:rPr lang="en-US" dirty="0"/>
              <a:t>Training</a:t>
            </a:r>
          </a:p>
          <a:p>
            <a:pPr marL="228600" indent="-228600">
              <a:buAutoNum type="arabicPeriod"/>
            </a:pPr>
            <a:r>
              <a:rPr lang="en-US" dirty="0"/>
              <a:t>technology</a:t>
            </a:r>
          </a:p>
        </p:txBody>
      </p:sp>
      <p:sp>
        <p:nvSpPr>
          <p:cNvPr id="4" name="Slide Number Placeholder 3"/>
          <p:cNvSpPr>
            <a:spLocks noGrp="1"/>
          </p:cNvSpPr>
          <p:nvPr>
            <p:ph type="sldNum" sz="quarter" idx="5"/>
          </p:nvPr>
        </p:nvSpPr>
        <p:spPr/>
        <p:txBody>
          <a:bodyPr/>
          <a:lstStyle/>
          <a:p>
            <a:fld id="{C8C94418-BF11-44AF-88D1-E899C91BFC56}" type="slidenum">
              <a:rPr lang="en-US" smtClean="0"/>
              <a:t>8</a:t>
            </a:fld>
            <a:endParaRPr lang="en-US"/>
          </a:p>
        </p:txBody>
      </p:sp>
    </p:spTree>
    <p:extLst>
      <p:ext uri="{BB962C8B-B14F-4D97-AF65-F5344CB8AC3E}">
        <p14:creationId xmlns:p14="http://schemas.microsoft.com/office/powerpoint/2010/main" val="4000701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all our goals for 2021 consisted of transparency, inclusivity, convenience, streamlining, and compliances.</a:t>
            </a:r>
          </a:p>
        </p:txBody>
      </p:sp>
      <p:sp>
        <p:nvSpPr>
          <p:cNvPr id="4" name="Slide Number Placeholder 3"/>
          <p:cNvSpPr>
            <a:spLocks noGrp="1"/>
          </p:cNvSpPr>
          <p:nvPr>
            <p:ph type="sldNum" sz="quarter" idx="5"/>
          </p:nvPr>
        </p:nvSpPr>
        <p:spPr/>
        <p:txBody>
          <a:bodyPr/>
          <a:lstStyle/>
          <a:p>
            <a:fld id="{C8C94418-BF11-44AF-88D1-E899C91BFC56}" type="slidenum">
              <a:rPr lang="en-US" smtClean="0"/>
              <a:t>9</a:t>
            </a:fld>
            <a:endParaRPr lang="en-US"/>
          </a:p>
        </p:txBody>
      </p:sp>
    </p:spTree>
    <p:extLst>
      <p:ext uri="{BB962C8B-B14F-4D97-AF65-F5344CB8AC3E}">
        <p14:creationId xmlns:p14="http://schemas.microsoft.com/office/powerpoint/2010/main" val="9286703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Actually, the pandemic helped us complete this goal. Virtual meetings were not temporary but we along with other government and business operations offer hybrid meetings. Virtual and hybrid meetings have fostered community engagement level on an entirely different level than the traditional virtual meetings. Technology has allowed for legal to make more informed decisions due to the pictures and date stamps.</a:t>
            </a:r>
          </a:p>
        </p:txBody>
      </p:sp>
      <p:sp>
        <p:nvSpPr>
          <p:cNvPr id="4" name="Slide Number Placeholder 3"/>
          <p:cNvSpPr>
            <a:spLocks noGrp="1"/>
          </p:cNvSpPr>
          <p:nvPr>
            <p:ph type="sldNum" sz="quarter" idx="5"/>
          </p:nvPr>
        </p:nvSpPr>
        <p:spPr/>
        <p:txBody>
          <a:bodyPr/>
          <a:lstStyle/>
          <a:p>
            <a:fld id="{C8C94418-BF11-44AF-88D1-E899C91BFC56}" type="slidenum">
              <a:rPr lang="en-US" smtClean="0"/>
              <a:t>10</a:t>
            </a:fld>
            <a:endParaRPr lang="en-US"/>
          </a:p>
        </p:txBody>
      </p:sp>
    </p:spTree>
    <p:extLst>
      <p:ext uri="{BB962C8B-B14F-4D97-AF65-F5344CB8AC3E}">
        <p14:creationId xmlns:p14="http://schemas.microsoft.com/office/powerpoint/2010/main" val="28481709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94418-BF11-44AF-88D1-E899C91BFC56}" type="slidenum">
              <a:rPr lang="en-US" smtClean="0"/>
              <a:t>11</a:t>
            </a:fld>
            <a:endParaRPr lang="en-US"/>
          </a:p>
        </p:txBody>
      </p:sp>
    </p:spTree>
    <p:extLst>
      <p:ext uri="{BB962C8B-B14F-4D97-AF65-F5344CB8AC3E}">
        <p14:creationId xmlns:p14="http://schemas.microsoft.com/office/powerpoint/2010/main" val="1474907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Garamond" panose="02020404030301010803" pitchFamily="18" charset="0"/>
              </a:rPr>
              <a:t>We ensure the integrity and accuracy of City records, and liaise between the Common Council, City Administration and South Bend residents fostering relationships and common ground.</a:t>
            </a:r>
            <a:r>
              <a:rPr lang="en-US" dirty="0"/>
              <a:t> </a:t>
            </a:r>
          </a:p>
          <a:p>
            <a:endParaRPr lang="en-US" dirty="0"/>
          </a:p>
        </p:txBody>
      </p:sp>
      <p:sp>
        <p:nvSpPr>
          <p:cNvPr id="4" name="Slide Number Placeholder 3"/>
          <p:cNvSpPr>
            <a:spLocks noGrp="1"/>
          </p:cNvSpPr>
          <p:nvPr>
            <p:ph type="sldNum" sz="quarter" idx="5"/>
          </p:nvPr>
        </p:nvSpPr>
        <p:spPr/>
        <p:txBody>
          <a:bodyPr/>
          <a:lstStyle/>
          <a:p>
            <a:fld id="{C8C94418-BF11-44AF-88D1-E899C91BFC56}" type="slidenum">
              <a:rPr lang="en-US" smtClean="0"/>
              <a:t>12</a:t>
            </a:fld>
            <a:endParaRPr lang="en-US"/>
          </a:p>
        </p:txBody>
      </p:sp>
    </p:spTree>
    <p:extLst>
      <p:ext uri="{BB962C8B-B14F-4D97-AF65-F5344CB8AC3E}">
        <p14:creationId xmlns:p14="http://schemas.microsoft.com/office/powerpoint/2010/main" val="37239278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$57,000 difference from 2020 and a $50,000 difference from 2021. I would like to maintain the same budget. Administration included reassigning the OVB position to finance and admin in their presentation. If that were to move forward, we would need to have a more in-depth conversation that would include another position that reflects the duties as well as the goals of the clerk’s office. However, oversight is needed when working with finances to reduce the margin of error.</a:t>
            </a:r>
          </a:p>
          <a:p>
            <a:endParaRPr lang="en-US" dirty="0"/>
          </a:p>
        </p:txBody>
      </p:sp>
      <p:sp>
        <p:nvSpPr>
          <p:cNvPr id="4" name="Slide Number Placeholder 3"/>
          <p:cNvSpPr>
            <a:spLocks noGrp="1"/>
          </p:cNvSpPr>
          <p:nvPr>
            <p:ph type="sldNum" sz="quarter" idx="5"/>
          </p:nvPr>
        </p:nvSpPr>
        <p:spPr/>
        <p:txBody>
          <a:bodyPr/>
          <a:lstStyle/>
          <a:p>
            <a:fld id="{C8C94418-BF11-44AF-88D1-E899C91BFC56}" type="slidenum">
              <a:rPr lang="en-US" smtClean="0"/>
              <a:t>13</a:t>
            </a:fld>
            <a:endParaRPr lang="en-US"/>
          </a:p>
        </p:txBody>
      </p:sp>
    </p:spTree>
    <p:extLst>
      <p:ext uri="{BB962C8B-B14F-4D97-AF65-F5344CB8AC3E}">
        <p14:creationId xmlns:p14="http://schemas.microsoft.com/office/powerpoint/2010/main" val="1309082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7A1EF-DE0C-4B84-B85B-D4D6B0E69860}"/>
              </a:ext>
            </a:extLst>
          </p:cNvPr>
          <p:cNvSpPr>
            <a:spLocks noGrp="1"/>
          </p:cNvSpPr>
          <p:nvPr>
            <p:ph type="ctrTitle"/>
          </p:nvPr>
        </p:nvSpPr>
        <p:spPr>
          <a:xfrm>
            <a:off x="1524000" y="2457493"/>
            <a:ext cx="9144000" cy="1943014"/>
          </a:xfrm>
        </p:spPr>
        <p:txBody>
          <a:bodyPr anchor="ctr"/>
          <a:lstStyle>
            <a:lvl1pPr algn="ctr">
              <a:defRPr sz="6000">
                <a:solidFill>
                  <a:srgbClr val="580000"/>
                </a:solidFill>
                <a:effectLst>
                  <a:outerShdw blurRad="38100" dist="38100" dir="2700000" algn="tl">
                    <a:srgbClr val="000000">
                      <a:alpha val="43137"/>
                    </a:srgbClr>
                  </a:outerShdw>
                </a:effectLst>
              </a:defRPr>
            </a:lvl1pPr>
          </a:lstStyle>
          <a:p>
            <a:r>
              <a:rPr lang="en-US" dirty="0"/>
              <a:t>Click to edit Master title style</a:t>
            </a:r>
          </a:p>
        </p:txBody>
      </p:sp>
      <p:sp>
        <p:nvSpPr>
          <p:cNvPr id="3" name="Subtitle 2">
            <a:extLst>
              <a:ext uri="{FF2B5EF4-FFF2-40B4-BE49-F238E27FC236}">
                <a16:creationId xmlns:a16="http://schemas.microsoft.com/office/drawing/2014/main" id="{4BC6803D-6544-4639-8510-17A0CF4DA105}"/>
              </a:ext>
            </a:extLst>
          </p:cNvPr>
          <p:cNvSpPr>
            <a:spLocks noGrp="1"/>
          </p:cNvSpPr>
          <p:nvPr>
            <p:ph type="subTitle" idx="1"/>
          </p:nvPr>
        </p:nvSpPr>
        <p:spPr>
          <a:xfrm>
            <a:off x="1524000" y="4550368"/>
            <a:ext cx="9144000" cy="487824"/>
          </a:xfrm>
        </p:spPr>
        <p:txBody>
          <a:bodyPr/>
          <a:lstStyle>
            <a:lvl1pPr marL="0" indent="0" algn="ctr">
              <a:buNone/>
              <a:defRPr sz="2400">
                <a:solidFill>
                  <a:srgbClr val="58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a:extLst>
              <a:ext uri="{FF2B5EF4-FFF2-40B4-BE49-F238E27FC236}">
                <a16:creationId xmlns:a16="http://schemas.microsoft.com/office/drawing/2014/main" id="{FBB03143-F021-4312-829A-F5A8FFD1BAC5}"/>
              </a:ext>
            </a:extLst>
          </p:cNvPr>
          <p:cNvSpPr>
            <a:spLocks noGrp="1"/>
          </p:cNvSpPr>
          <p:nvPr>
            <p:ph type="sldNum" sz="quarter" idx="12"/>
          </p:nvPr>
        </p:nvSpPr>
        <p:spPr/>
        <p:txBody>
          <a:bodyPr/>
          <a:lstStyle/>
          <a:p>
            <a:fld id="{CE5B06C7-9096-49F1-8C8E-9299E622E55D}" type="slidenum">
              <a:rPr lang="en-US" smtClean="0"/>
              <a:t>‹#›</a:t>
            </a:fld>
            <a:endParaRPr lang="en-US" dirty="0"/>
          </a:p>
        </p:txBody>
      </p:sp>
    </p:spTree>
    <p:extLst>
      <p:ext uri="{BB962C8B-B14F-4D97-AF65-F5344CB8AC3E}">
        <p14:creationId xmlns:p14="http://schemas.microsoft.com/office/powerpoint/2010/main" val="2243130673"/>
      </p:ext>
    </p:extLst>
  </p:cSld>
  <p:clrMapOvr>
    <a:masterClrMapping/>
  </p:clrMapOvr>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014CC-BDB1-4FD9-86D5-DC6CF64440FF}"/>
              </a:ext>
            </a:extLst>
          </p:cNvPr>
          <p:cNvSpPr>
            <a:spLocks noGrp="1"/>
          </p:cNvSpPr>
          <p:nvPr>
            <p:ph type="title"/>
          </p:nvPr>
        </p:nvSpPr>
        <p:spPr/>
        <p:txBody>
          <a:bodyPr/>
          <a:lstStyle>
            <a:lvl1pPr>
              <a:defRPr>
                <a:solidFill>
                  <a:srgbClr val="580000"/>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3FA3F2E8-937B-4D99-A0D8-BED251FAAA06}"/>
              </a:ext>
            </a:extLst>
          </p:cNvPr>
          <p:cNvSpPr>
            <a:spLocks noGrp="1"/>
          </p:cNvSpPr>
          <p:nvPr>
            <p:ph idx="1"/>
          </p:nvPr>
        </p:nvSpPr>
        <p:spPr/>
        <p:txBody>
          <a:bodyPr/>
          <a:lstStyle>
            <a:lvl1pPr>
              <a:defRPr>
                <a:solidFill>
                  <a:srgbClr val="580000"/>
                </a:solidFill>
              </a:defRPr>
            </a:lvl1pPr>
            <a:lvl2pPr>
              <a:defRPr>
                <a:solidFill>
                  <a:srgbClr val="580000"/>
                </a:solidFill>
              </a:defRPr>
            </a:lvl2pPr>
            <a:lvl3pPr>
              <a:defRPr>
                <a:solidFill>
                  <a:srgbClr val="580000"/>
                </a:solidFill>
              </a:defRPr>
            </a:lvl3pPr>
            <a:lvl4pPr>
              <a:defRPr>
                <a:solidFill>
                  <a:srgbClr val="580000"/>
                </a:solidFill>
              </a:defRPr>
            </a:lvl4pPr>
            <a:lvl5pPr>
              <a:defRPr>
                <a:solidFill>
                  <a:srgbClr val="580000"/>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8D680934-122E-4E7A-85A3-EB534CB78C82}"/>
              </a:ext>
            </a:extLst>
          </p:cNvPr>
          <p:cNvSpPr>
            <a:spLocks noGrp="1"/>
          </p:cNvSpPr>
          <p:nvPr>
            <p:ph type="sldNum" sz="quarter" idx="12"/>
          </p:nvPr>
        </p:nvSpPr>
        <p:spPr/>
        <p:txBody>
          <a:bodyPr/>
          <a:lstStyle/>
          <a:p>
            <a:fld id="{CE5B06C7-9096-49F1-8C8E-9299E622E55D}" type="slidenum">
              <a:rPr lang="en-US" smtClean="0"/>
              <a:t>‹#›</a:t>
            </a:fld>
            <a:endParaRPr lang="en-US" dirty="0"/>
          </a:p>
        </p:txBody>
      </p:sp>
      <p:pic>
        <p:nvPicPr>
          <p:cNvPr id="5" name="Picture 4">
            <a:extLst>
              <a:ext uri="{FF2B5EF4-FFF2-40B4-BE49-F238E27FC236}">
                <a16:creationId xmlns:a16="http://schemas.microsoft.com/office/drawing/2014/main" id="{300BA963-4854-4624-869C-2D094E4879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97490" y="694747"/>
            <a:ext cx="915785" cy="919873"/>
          </a:xfrm>
          <a:prstGeom prst="rect">
            <a:avLst/>
          </a:prstGeom>
        </p:spPr>
      </p:pic>
    </p:spTree>
    <p:extLst>
      <p:ext uri="{BB962C8B-B14F-4D97-AF65-F5344CB8AC3E}">
        <p14:creationId xmlns:p14="http://schemas.microsoft.com/office/powerpoint/2010/main" val="679884476"/>
      </p:ext>
    </p:extLst>
  </p:cSld>
  <p:clrMapOvr>
    <a:masterClrMapping/>
  </p:clrMapOvr>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99D9D-D6ED-4BCD-AA21-DD201CD9EC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625A2E4-A603-4884-952D-154615B10B0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308054E-F99B-4FCF-A446-536616BFDE1C}"/>
              </a:ext>
            </a:extLst>
          </p:cNvPr>
          <p:cNvSpPr>
            <a:spLocks noGrp="1"/>
          </p:cNvSpPr>
          <p:nvPr>
            <p:ph type="dt" sz="half" idx="10"/>
          </p:nvPr>
        </p:nvSpPr>
        <p:spPr>
          <a:xfrm>
            <a:off x="838200" y="6356350"/>
            <a:ext cx="2743200" cy="365125"/>
          </a:xfrm>
          <a:prstGeom prst="rect">
            <a:avLst/>
          </a:prstGeom>
        </p:spPr>
        <p:txBody>
          <a:bodyPr/>
          <a:lstStyle/>
          <a:p>
            <a:fld id="{EE8453C9-A2E6-4CC5-8BBB-7EC11579721E}" type="datetimeFigureOut">
              <a:rPr lang="en-US" smtClean="0"/>
              <a:t>9/30/2021</a:t>
            </a:fld>
            <a:endParaRPr lang="en-US" dirty="0"/>
          </a:p>
        </p:txBody>
      </p:sp>
      <p:sp>
        <p:nvSpPr>
          <p:cNvPr id="5" name="Footer Placeholder 4">
            <a:extLst>
              <a:ext uri="{FF2B5EF4-FFF2-40B4-BE49-F238E27FC236}">
                <a16:creationId xmlns:a16="http://schemas.microsoft.com/office/drawing/2014/main" id="{3D5D52DC-B1B4-4348-94C4-F48F67781312}"/>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11A377BD-C630-4FBD-90CD-A60076A89E47}"/>
              </a:ext>
            </a:extLst>
          </p:cNvPr>
          <p:cNvSpPr>
            <a:spLocks noGrp="1"/>
          </p:cNvSpPr>
          <p:nvPr>
            <p:ph type="sldNum" sz="quarter" idx="12"/>
          </p:nvPr>
        </p:nvSpPr>
        <p:spPr/>
        <p:txBody>
          <a:bodyPr/>
          <a:lstStyle/>
          <a:p>
            <a:fld id="{CE5B06C7-9096-49F1-8C8E-9299E622E55D}" type="slidenum">
              <a:rPr lang="en-US" smtClean="0"/>
              <a:t>‹#›</a:t>
            </a:fld>
            <a:endParaRPr lang="en-US" dirty="0"/>
          </a:p>
        </p:txBody>
      </p:sp>
    </p:spTree>
    <p:extLst>
      <p:ext uri="{BB962C8B-B14F-4D97-AF65-F5344CB8AC3E}">
        <p14:creationId xmlns:p14="http://schemas.microsoft.com/office/powerpoint/2010/main" val="3975745273"/>
      </p:ext>
    </p:extLst>
  </p:cSld>
  <p:clrMapOvr>
    <a:masterClrMapping/>
  </p:clrMapOvr>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63023-0414-4CB1-A060-AADE0A47CC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D0E3E3-0234-4BFC-AEE9-6FB4A9D316B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9C13036-CDFC-4EFE-9A12-6D9043FF0C2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F31E5DA-5FC5-465D-A8A3-C0321F90C5B2}"/>
              </a:ext>
            </a:extLst>
          </p:cNvPr>
          <p:cNvSpPr>
            <a:spLocks noGrp="1"/>
          </p:cNvSpPr>
          <p:nvPr>
            <p:ph type="dt" sz="half" idx="10"/>
          </p:nvPr>
        </p:nvSpPr>
        <p:spPr>
          <a:xfrm>
            <a:off x="838200" y="6356350"/>
            <a:ext cx="2743200" cy="365125"/>
          </a:xfrm>
          <a:prstGeom prst="rect">
            <a:avLst/>
          </a:prstGeom>
        </p:spPr>
        <p:txBody>
          <a:bodyPr/>
          <a:lstStyle/>
          <a:p>
            <a:fld id="{EE8453C9-A2E6-4CC5-8BBB-7EC11579721E}" type="datetimeFigureOut">
              <a:rPr lang="en-US" smtClean="0"/>
              <a:t>9/30/2021</a:t>
            </a:fld>
            <a:endParaRPr lang="en-US" dirty="0"/>
          </a:p>
        </p:txBody>
      </p:sp>
      <p:sp>
        <p:nvSpPr>
          <p:cNvPr id="6" name="Footer Placeholder 5">
            <a:extLst>
              <a:ext uri="{FF2B5EF4-FFF2-40B4-BE49-F238E27FC236}">
                <a16:creationId xmlns:a16="http://schemas.microsoft.com/office/drawing/2014/main" id="{34E9E791-0CE2-4DF4-9C30-3FC726431493}"/>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D982287B-1CAC-492C-A528-284046541082}"/>
              </a:ext>
            </a:extLst>
          </p:cNvPr>
          <p:cNvSpPr>
            <a:spLocks noGrp="1"/>
          </p:cNvSpPr>
          <p:nvPr>
            <p:ph type="sldNum" sz="quarter" idx="12"/>
          </p:nvPr>
        </p:nvSpPr>
        <p:spPr/>
        <p:txBody>
          <a:bodyPr/>
          <a:lstStyle/>
          <a:p>
            <a:fld id="{CE5B06C7-9096-49F1-8C8E-9299E622E55D}" type="slidenum">
              <a:rPr lang="en-US" smtClean="0"/>
              <a:t>‹#›</a:t>
            </a:fld>
            <a:endParaRPr lang="en-US" dirty="0"/>
          </a:p>
        </p:txBody>
      </p:sp>
    </p:spTree>
    <p:extLst>
      <p:ext uri="{BB962C8B-B14F-4D97-AF65-F5344CB8AC3E}">
        <p14:creationId xmlns:p14="http://schemas.microsoft.com/office/powerpoint/2010/main" val="3706994724"/>
      </p:ext>
    </p:extLst>
  </p:cSld>
  <p:clrMapOvr>
    <a:masterClrMapping/>
  </p:clrMapOvr>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A4B07-0806-4042-9331-DE0AE57AC1D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B26429A-F9DC-4C21-B4E9-54ACCBBC72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0386C45-FB64-45E4-B9AF-FF72D6AF17D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966C17C-F12B-4AF4-8BAB-FF0B05A2B6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B7C649F-4AC9-4146-9CB2-672E13EE0B1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ED7F88-61C8-4BEA-8153-47A5402317D2}"/>
              </a:ext>
            </a:extLst>
          </p:cNvPr>
          <p:cNvSpPr>
            <a:spLocks noGrp="1"/>
          </p:cNvSpPr>
          <p:nvPr>
            <p:ph type="dt" sz="half" idx="10"/>
          </p:nvPr>
        </p:nvSpPr>
        <p:spPr>
          <a:xfrm>
            <a:off x="838200" y="6356350"/>
            <a:ext cx="2743200" cy="365125"/>
          </a:xfrm>
          <a:prstGeom prst="rect">
            <a:avLst/>
          </a:prstGeom>
        </p:spPr>
        <p:txBody>
          <a:bodyPr/>
          <a:lstStyle/>
          <a:p>
            <a:fld id="{EE8453C9-A2E6-4CC5-8BBB-7EC11579721E}" type="datetimeFigureOut">
              <a:rPr lang="en-US" smtClean="0"/>
              <a:t>9/30/2021</a:t>
            </a:fld>
            <a:endParaRPr lang="en-US" dirty="0"/>
          </a:p>
        </p:txBody>
      </p:sp>
      <p:sp>
        <p:nvSpPr>
          <p:cNvPr id="8" name="Footer Placeholder 7">
            <a:extLst>
              <a:ext uri="{FF2B5EF4-FFF2-40B4-BE49-F238E27FC236}">
                <a16:creationId xmlns:a16="http://schemas.microsoft.com/office/drawing/2014/main" id="{ED730D3F-1624-43FA-9D94-CBE470807B97}"/>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F989996B-B517-43A3-9B75-19896F31796C}"/>
              </a:ext>
            </a:extLst>
          </p:cNvPr>
          <p:cNvSpPr>
            <a:spLocks noGrp="1"/>
          </p:cNvSpPr>
          <p:nvPr>
            <p:ph type="sldNum" sz="quarter" idx="12"/>
          </p:nvPr>
        </p:nvSpPr>
        <p:spPr/>
        <p:txBody>
          <a:bodyPr/>
          <a:lstStyle/>
          <a:p>
            <a:fld id="{CE5B06C7-9096-49F1-8C8E-9299E622E55D}" type="slidenum">
              <a:rPr lang="en-US" smtClean="0"/>
              <a:t>‹#›</a:t>
            </a:fld>
            <a:endParaRPr lang="en-US" dirty="0"/>
          </a:p>
        </p:txBody>
      </p:sp>
    </p:spTree>
    <p:extLst>
      <p:ext uri="{BB962C8B-B14F-4D97-AF65-F5344CB8AC3E}">
        <p14:creationId xmlns:p14="http://schemas.microsoft.com/office/powerpoint/2010/main" val="574484816"/>
      </p:ext>
    </p:extLst>
  </p:cSld>
  <p:clrMapOvr>
    <a:masterClrMapping/>
  </p:clrMapOvr>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2D258-E8E8-4727-916F-7CD657F9ADB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8D997A2-4990-4C31-9BFD-B7E1281F11C6}"/>
              </a:ext>
            </a:extLst>
          </p:cNvPr>
          <p:cNvSpPr>
            <a:spLocks noGrp="1"/>
          </p:cNvSpPr>
          <p:nvPr>
            <p:ph type="dt" sz="half" idx="10"/>
          </p:nvPr>
        </p:nvSpPr>
        <p:spPr>
          <a:xfrm>
            <a:off x="838200" y="6356350"/>
            <a:ext cx="2743200" cy="365125"/>
          </a:xfrm>
          <a:prstGeom prst="rect">
            <a:avLst/>
          </a:prstGeom>
        </p:spPr>
        <p:txBody>
          <a:bodyPr/>
          <a:lstStyle/>
          <a:p>
            <a:fld id="{EE8453C9-A2E6-4CC5-8BBB-7EC11579721E}" type="datetimeFigureOut">
              <a:rPr lang="en-US" smtClean="0"/>
              <a:t>9/30/2021</a:t>
            </a:fld>
            <a:endParaRPr lang="en-US" dirty="0"/>
          </a:p>
        </p:txBody>
      </p:sp>
      <p:sp>
        <p:nvSpPr>
          <p:cNvPr id="4" name="Footer Placeholder 3">
            <a:extLst>
              <a:ext uri="{FF2B5EF4-FFF2-40B4-BE49-F238E27FC236}">
                <a16:creationId xmlns:a16="http://schemas.microsoft.com/office/drawing/2014/main" id="{19D12C7F-F0A0-4223-AFF5-9A80FC1E8A0B}"/>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D1620894-621E-4A1E-8DE1-61254A771B34}"/>
              </a:ext>
            </a:extLst>
          </p:cNvPr>
          <p:cNvSpPr>
            <a:spLocks noGrp="1"/>
          </p:cNvSpPr>
          <p:nvPr>
            <p:ph type="sldNum" sz="quarter" idx="12"/>
          </p:nvPr>
        </p:nvSpPr>
        <p:spPr/>
        <p:txBody>
          <a:bodyPr/>
          <a:lstStyle/>
          <a:p>
            <a:fld id="{CE5B06C7-9096-49F1-8C8E-9299E622E55D}" type="slidenum">
              <a:rPr lang="en-US" smtClean="0"/>
              <a:t>‹#›</a:t>
            </a:fld>
            <a:endParaRPr lang="en-US" dirty="0"/>
          </a:p>
        </p:txBody>
      </p:sp>
    </p:spTree>
    <p:extLst>
      <p:ext uri="{BB962C8B-B14F-4D97-AF65-F5344CB8AC3E}">
        <p14:creationId xmlns:p14="http://schemas.microsoft.com/office/powerpoint/2010/main" val="2924939895"/>
      </p:ext>
    </p:extLst>
  </p:cSld>
  <p:clrMapOvr>
    <a:masterClrMapping/>
  </p:clrMapOvr>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734E158-A0E4-4F55-8623-0E477480F8E4}"/>
              </a:ext>
            </a:extLst>
          </p:cNvPr>
          <p:cNvSpPr>
            <a:spLocks noGrp="1"/>
          </p:cNvSpPr>
          <p:nvPr>
            <p:ph type="dt" sz="half" idx="10"/>
          </p:nvPr>
        </p:nvSpPr>
        <p:spPr>
          <a:xfrm>
            <a:off x="838200" y="6356350"/>
            <a:ext cx="2743200" cy="365125"/>
          </a:xfrm>
          <a:prstGeom prst="rect">
            <a:avLst/>
          </a:prstGeom>
        </p:spPr>
        <p:txBody>
          <a:bodyPr/>
          <a:lstStyle/>
          <a:p>
            <a:fld id="{EE8453C9-A2E6-4CC5-8BBB-7EC11579721E}" type="datetimeFigureOut">
              <a:rPr lang="en-US" smtClean="0"/>
              <a:t>9/30/2021</a:t>
            </a:fld>
            <a:endParaRPr lang="en-US" dirty="0"/>
          </a:p>
        </p:txBody>
      </p:sp>
      <p:sp>
        <p:nvSpPr>
          <p:cNvPr id="3" name="Footer Placeholder 2">
            <a:extLst>
              <a:ext uri="{FF2B5EF4-FFF2-40B4-BE49-F238E27FC236}">
                <a16:creationId xmlns:a16="http://schemas.microsoft.com/office/drawing/2014/main" id="{C841635A-E26A-4C3D-AC68-E9E27FC6C4DB}"/>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446E091E-FE6C-408D-B486-26E56D6BDEF5}"/>
              </a:ext>
            </a:extLst>
          </p:cNvPr>
          <p:cNvSpPr>
            <a:spLocks noGrp="1"/>
          </p:cNvSpPr>
          <p:nvPr>
            <p:ph type="sldNum" sz="quarter" idx="12"/>
          </p:nvPr>
        </p:nvSpPr>
        <p:spPr/>
        <p:txBody>
          <a:bodyPr/>
          <a:lstStyle/>
          <a:p>
            <a:fld id="{CE5B06C7-9096-49F1-8C8E-9299E622E55D}" type="slidenum">
              <a:rPr lang="en-US" smtClean="0"/>
              <a:t>‹#›</a:t>
            </a:fld>
            <a:endParaRPr lang="en-US" dirty="0"/>
          </a:p>
        </p:txBody>
      </p:sp>
    </p:spTree>
    <p:extLst>
      <p:ext uri="{BB962C8B-B14F-4D97-AF65-F5344CB8AC3E}">
        <p14:creationId xmlns:p14="http://schemas.microsoft.com/office/powerpoint/2010/main" val="368683746"/>
      </p:ext>
    </p:extLst>
  </p:cSld>
  <p:clrMapOvr>
    <a:masterClrMapping/>
  </p:clrMapOvr>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795C0-2936-4E3C-AFC0-07BC66BE26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4EAF0D-AF69-4962-BBE2-ED79644D5F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4CFF99B-A88A-4B7E-94B2-74D6B864F6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B4553E0-1196-4734-A337-D647BAAF3712}"/>
              </a:ext>
            </a:extLst>
          </p:cNvPr>
          <p:cNvSpPr>
            <a:spLocks noGrp="1"/>
          </p:cNvSpPr>
          <p:nvPr>
            <p:ph type="dt" sz="half" idx="10"/>
          </p:nvPr>
        </p:nvSpPr>
        <p:spPr>
          <a:xfrm>
            <a:off x="838200" y="6356350"/>
            <a:ext cx="2743200" cy="365125"/>
          </a:xfrm>
          <a:prstGeom prst="rect">
            <a:avLst/>
          </a:prstGeom>
        </p:spPr>
        <p:txBody>
          <a:bodyPr/>
          <a:lstStyle/>
          <a:p>
            <a:fld id="{EE8453C9-A2E6-4CC5-8BBB-7EC11579721E}" type="datetimeFigureOut">
              <a:rPr lang="en-US" smtClean="0"/>
              <a:t>9/30/2021</a:t>
            </a:fld>
            <a:endParaRPr lang="en-US" dirty="0"/>
          </a:p>
        </p:txBody>
      </p:sp>
      <p:sp>
        <p:nvSpPr>
          <p:cNvPr id="6" name="Footer Placeholder 5">
            <a:extLst>
              <a:ext uri="{FF2B5EF4-FFF2-40B4-BE49-F238E27FC236}">
                <a16:creationId xmlns:a16="http://schemas.microsoft.com/office/drawing/2014/main" id="{2BF3CE9F-76DF-4F70-A0D8-9DEB4E529BC9}"/>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7D367181-6338-434A-895B-B7D2C6C6CC9D}"/>
              </a:ext>
            </a:extLst>
          </p:cNvPr>
          <p:cNvSpPr>
            <a:spLocks noGrp="1"/>
          </p:cNvSpPr>
          <p:nvPr>
            <p:ph type="sldNum" sz="quarter" idx="12"/>
          </p:nvPr>
        </p:nvSpPr>
        <p:spPr/>
        <p:txBody>
          <a:bodyPr/>
          <a:lstStyle/>
          <a:p>
            <a:fld id="{CE5B06C7-9096-49F1-8C8E-9299E622E55D}" type="slidenum">
              <a:rPr lang="en-US" smtClean="0"/>
              <a:t>‹#›</a:t>
            </a:fld>
            <a:endParaRPr lang="en-US" dirty="0"/>
          </a:p>
        </p:txBody>
      </p:sp>
    </p:spTree>
    <p:extLst>
      <p:ext uri="{BB962C8B-B14F-4D97-AF65-F5344CB8AC3E}">
        <p14:creationId xmlns:p14="http://schemas.microsoft.com/office/powerpoint/2010/main" val="3479700793"/>
      </p:ext>
    </p:extLst>
  </p:cSld>
  <p:clrMapOvr>
    <a:masterClrMapping/>
  </p:clrMapOvr>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C6142-29F0-4041-8130-25719589A6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3F9AA7B-7558-4446-A25B-D5668C3B75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A59A5E7-1733-4E30-AD06-7A9357FF2D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F56D191-0868-4198-8E7E-59AD065CCCBE}"/>
              </a:ext>
            </a:extLst>
          </p:cNvPr>
          <p:cNvSpPr>
            <a:spLocks noGrp="1"/>
          </p:cNvSpPr>
          <p:nvPr>
            <p:ph type="dt" sz="half" idx="10"/>
          </p:nvPr>
        </p:nvSpPr>
        <p:spPr>
          <a:xfrm>
            <a:off x="838200" y="6356350"/>
            <a:ext cx="2743200" cy="365125"/>
          </a:xfrm>
          <a:prstGeom prst="rect">
            <a:avLst/>
          </a:prstGeom>
        </p:spPr>
        <p:txBody>
          <a:bodyPr/>
          <a:lstStyle/>
          <a:p>
            <a:fld id="{EE8453C9-A2E6-4CC5-8BBB-7EC11579721E}" type="datetimeFigureOut">
              <a:rPr lang="en-US" smtClean="0"/>
              <a:t>9/30/2021</a:t>
            </a:fld>
            <a:endParaRPr lang="en-US" dirty="0"/>
          </a:p>
        </p:txBody>
      </p:sp>
      <p:sp>
        <p:nvSpPr>
          <p:cNvPr id="6" name="Footer Placeholder 5">
            <a:extLst>
              <a:ext uri="{FF2B5EF4-FFF2-40B4-BE49-F238E27FC236}">
                <a16:creationId xmlns:a16="http://schemas.microsoft.com/office/drawing/2014/main" id="{1CA6D74A-03A9-45CB-AF44-A1CC18071CCB}"/>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33C9580A-A9F2-4FCD-94FF-F2D0E67F9F05}"/>
              </a:ext>
            </a:extLst>
          </p:cNvPr>
          <p:cNvSpPr>
            <a:spLocks noGrp="1"/>
          </p:cNvSpPr>
          <p:nvPr>
            <p:ph type="sldNum" sz="quarter" idx="12"/>
          </p:nvPr>
        </p:nvSpPr>
        <p:spPr/>
        <p:txBody>
          <a:bodyPr/>
          <a:lstStyle/>
          <a:p>
            <a:fld id="{CE5B06C7-9096-49F1-8C8E-9299E622E55D}" type="slidenum">
              <a:rPr lang="en-US" smtClean="0"/>
              <a:t>‹#›</a:t>
            </a:fld>
            <a:endParaRPr lang="en-US" dirty="0"/>
          </a:p>
        </p:txBody>
      </p:sp>
    </p:spTree>
    <p:extLst>
      <p:ext uri="{BB962C8B-B14F-4D97-AF65-F5344CB8AC3E}">
        <p14:creationId xmlns:p14="http://schemas.microsoft.com/office/powerpoint/2010/main" val="4214410718"/>
      </p:ext>
    </p:extLst>
  </p:cSld>
  <p:clrMapOvr>
    <a:masterClrMapping/>
  </p:clrMapOvr>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2940B-B6B1-4BBC-93A3-745540D06A6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725649D-FB06-4A2B-9EF8-9B39B5FD316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97A283-9F60-49FC-AB9F-67972B708CFF}"/>
              </a:ext>
            </a:extLst>
          </p:cNvPr>
          <p:cNvSpPr>
            <a:spLocks noGrp="1"/>
          </p:cNvSpPr>
          <p:nvPr>
            <p:ph type="dt" sz="half" idx="10"/>
          </p:nvPr>
        </p:nvSpPr>
        <p:spPr>
          <a:xfrm>
            <a:off x="838200" y="6356350"/>
            <a:ext cx="2743200" cy="365125"/>
          </a:xfrm>
          <a:prstGeom prst="rect">
            <a:avLst/>
          </a:prstGeom>
        </p:spPr>
        <p:txBody>
          <a:bodyPr/>
          <a:lstStyle/>
          <a:p>
            <a:fld id="{EE8453C9-A2E6-4CC5-8BBB-7EC11579721E}" type="datetimeFigureOut">
              <a:rPr lang="en-US" smtClean="0"/>
              <a:t>9/30/2021</a:t>
            </a:fld>
            <a:endParaRPr lang="en-US" dirty="0"/>
          </a:p>
        </p:txBody>
      </p:sp>
      <p:sp>
        <p:nvSpPr>
          <p:cNvPr id="5" name="Footer Placeholder 4">
            <a:extLst>
              <a:ext uri="{FF2B5EF4-FFF2-40B4-BE49-F238E27FC236}">
                <a16:creationId xmlns:a16="http://schemas.microsoft.com/office/drawing/2014/main" id="{312C5C6F-A61C-4B81-9515-AC3160F43ACC}"/>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08FEBF51-87CE-461F-8D3F-BDED38B716D7}"/>
              </a:ext>
            </a:extLst>
          </p:cNvPr>
          <p:cNvSpPr>
            <a:spLocks noGrp="1"/>
          </p:cNvSpPr>
          <p:nvPr>
            <p:ph type="sldNum" sz="quarter" idx="12"/>
          </p:nvPr>
        </p:nvSpPr>
        <p:spPr/>
        <p:txBody>
          <a:bodyPr/>
          <a:lstStyle/>
          <a:p>
            <a:fld id="{CE5B06C7-9096-49F1-8C8E-9299E622E55D}" type="slidenum">
              <a:rPr lang="en-US" smtClean="0"/>
              <a:t>‹#›</a:t>
            </a:fld>
            <a:endParaRPr lang="en-US" dirty="0"/>
          </a:p>
        </p:txBody>
      </p:sp>
    </p:spTree>
    <p:extLst>
      <p:ext uri="{BB962C8B-B14F-4D97-AF65-F5344CB8AC3E}">
        <p14:creationId xmlns:p14="http://schemas.microsoft.com/office/powerpoint/2010/main" val="2346750127"/>
      </p:ext>
    </p:extLst>
  </p:cSld>
  <p:clrMapOvr>
    <a:masterClrMapping/>
  </p:clrMapOvr>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3CDE52-6AA0-4084-A723-F3EB504FDD1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414D97-0050-41E0-B451-80F3A3FAB00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51DD79-A681-4558-BFBC-702A2B3B3567}"/>
              </a:ext>
            </a:extLst>
          </p:cNvPr>
          <p:cNvSpPr>
            <a:spLocks noGrp="1"/>
          </p:cNvSpPr>
          <p:nvPr>
            <p:ph type="dt" sz="half" idx="10"/>
          </p:nvPr>
        </p:nvSpPr>
        <p:spPr>
          <a:xfrm>
            <a:off x="838200" y="6356350"/>
            <a:ext cx="2743200" cy="365125"/>
          </a:xfrm>
          <a:prstGeom prst="rect">
            <a:avLst/>
          </a:prstGeom>
        </p:spPr>
        <p:txBody>
          <a:bodyPr/>
          <a:lstStyle/>
          <a:p>
            <a:fld id="{EE8453C9-A2E6-4CC5-8BBB-7EC11579721E}" type="datetimeFigureOut">
              <a:rPr lang="en-US" smtClean="0"/>
              <a:t>9/30/2021</a:t>
            </a:fld>
            <a:endParaRPr lang="en-US" dirty="0"/>
          </a:p>
        </p:txBody>
      </p:sp>
      <p:sp>
        <p:nvSpPr>
          <p:cNvPr id="5" name="Footer Placeholder 4">
            <a:extLst>
              <a:ext uri="{FF2B5EF4-FFF2-40B4-BE49-F238E27FC236}">
                <a16:creationId xmlns:a16="http://schemas.microsoft.com/office/drawing/2014/main" id="{C74747A6-B26C-4842-B01F-0EAA57666DAF}"/>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92D8EC9-8D9F-4169-B74C-C8857048D532}"/>
              </a:ext>
            </a:extLst>
          </p:cNvPr>
          <p:cNvSpPr>
            <a:spLocks noGrp="1"/>
          </p:cNvSpPr>
          <p:nvPr>
            <p:ph type="sldNum" sz="quarter" idx="12"/>
          </p:nvPr>
        </p:nvSpPr>
        <p:spPr/>
        <p:txBody>
          <a:bodyPr/>
          <a:lstStyle/>
          <a:p>
            <a:fld id="{CE5B06C7-9096-49F1-8C8E-9299E622E55D}" type="slidenum">
              <a:rPr lang="en-US" smtClean="0"/>
              <a:t>‹#›</a:t>
            </a:fld>
            <a:endParaRPr lang="en-US" dirty="0"/>
          </a:p>
        </p:txBody>
      </p:sp>
    </p:spTree>
    <p:extLst>
      <p:ext uri="{BB962C8B-B14F-4D97-AF65-F5344CB8AC3E}">
        <p14:creationId xmlns:p14="http://schemas.microsoft.com/office/powerpoint/2010/main" val="2341945604"/>
      </p:ext>
    </p:extLst>
  </p:cSld>
  <p:clrMapOvr>
    <a:masterClrMapping/>
  </p:clrMapOvr>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F19D7C-1A5A-4F5B-B54F-9B38F37DD1BA}"/>
              </a:ext>
            </a:extLst>
          </p:cNvPr>
          <p:cNvSpPr>
            <a:spLocks noGrp="1"/>
          </p:cNvSpPr>
          <p:nvPr>
            <p:ph type="title"/>
          </p:nvPr>
        </p:nvSpPr>
        <p:spPr>
          <a:xfrm>
            <a:off x="465221" y="730915"/>
            <a:ext cx="10481255" cy="100965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B8BF87A-A4CD-4F85-BC45-9FE079AE60ED}"/>
              </a:ext>
            </a:extLst>
          </p:cNvPr>
          <p:cNvSpPr>
            <a:spLocks noGrp="1"/>
          </p:cNvSpPr>
          <p:nvPr>
            <p:ph type="body" idx="1"/>
          </p:nvPr>
        </p:nvSpPr>
        <p:spPr>
          <a:xfrm>
            <a:off x="465221" y="1843493"/>
            <a:ext cx="10888579" cy="464999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E1DCD483-5FF6-46EB-A20F-99055E2A2A52}"/>
              </a:ext>
            </a:extLst>
          </p:cNvPr>
          <p:cNvSpPr/>
          <p:nvPr/>
        </p:nvSpPr>
        <p:spPr>
          <a:xfrm>
            <a:off x="0" y="0"/>
            <a:ext cx="12192000" cy="681037"/>
          </a:xfrm>
          <a:prstGeom prst="rect">
            <a:avLst/>
          </a:prstGeom>
          <a:solidFill>
            <a:srgbClr val="23235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BD2ABAC7-D6BA-4A6A-A25C-C586C3C9DBD8}"/>
              </a:ext>
            </a:extLst>
          </p:cNvPr>
          <p:cNvSpPr>
            <a:spLocks noGrp="1"/>
          </p:cNvSpPr>
          <p:nvPr>
            <p:ph type="sldNum" sz="quarter" idx="4"/>
          </p:nvPr>
        </p:nvSpPr>
        <p:spPr>
          <a:xfrm>
            <a:off x="7904016" y="180975"/>
            <a:ext cx="2743200" cy="365125"/>
          </a:xfrm>
          <a:prstGeom prst="rect">
            <a:avLst/>
          </a:prstGeom>
        </p:spPr>
        <p:txBody>
          <a:bodyPr vert="horz" lIns="91440" tIns="45720" rIns="91440" bIns="45720" rtlCol="0" anchor="ctr"/>
          <a:lstStyle>
            <a:lvl1pPr algn="r">
              <a:defRPr sz="1400" b="1">
                <a:solidFill>
                  <a:schemeClr val="bg1"/>
                </a:solidFill>
                <a:effectLst>
                  <a:outerShdw blurRad="38100" dist="38100" dir="2700000" algn="tl">
                    <a:srgbClr val="000000">
                      <a:alpha val="43137"/>
                    </a:srgbClr>
                  </a:outerShdw>
                </a:effectLst>
                <a:latin typeface="Lato" panose="020F0502020204030203" pitchFamily="34" charset="0"/>
              </a:defRPr>
            </a:lvl1pPr>
          </a:lstStyle>
          <a:p>
            <a:fld id="{CE5B06C7-9096-49F1-8C8E-9299E622E55D}" type="slidenum">
              <a:rPr lang="en-US" smtClean="0"/>
              <a:t>‹#›</a:t>
            </a:fld>
            <a:endParaRPr lang="en-US" dirty="0"/>
          </a:p>
        </p:txBody>
      </p:sp>
      <p:pic>
        <p:nvPicPr>
          <p:cNvPr id="1026" name="Picture 2" descr="Image result for south bend flag">
            <a:extLst>
              <a:ext uri="{FF2B5EF4-FFF2-40B4-BE49-F238E27FC236}">
                <a16:creationId xmlns:a16="http://schemas.microsoft.com/office/drawing/2014/main" id="{2783B3FD-71C7-44CE-A164-E5A955B8C26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047614" y="0"/>
            <a:ext cx="1144386" cy="686632"/>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5">
            <a:extLst>
              <a:ext uri="{FF2B5EF4-FFF2-40B4-BE49-F238E27FC236}">
                <a16:creationId xmlns:a16="http://schemas.microsoft.com/office/drawing/2014/main" id="{E421DC55-63DB-468C-B677-D4E9AFBE8D25}"/>
              </a:ext>
            </a:extLst>
          </p:cNvPr>
          <p:cNvSpPr txBox="1">
            <a:spLocks/>
          </p:cNvSpPr>
          <p:nvPr/>
        </p:nvSpPr>
        <p:spPr>
          <a:xfrm>
            <a:off x="36567" y="17204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4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a:latin typeface="Lato" panose="020F0502020204030203" pitchFamily="34" charset="0"/>
              </a:rPr>
              <a:t>CITY OF SOUTH BEND, IN</a:t>
            </a:r>
          </a:p>
        </p:txBody>
      </p:sp>
    </p:spTree>
    <p:extLst>
      <p:ext uri="{BB962C8B-B14F-4D97-AF65-F5344CB8AC3E}">
        <p14:creationId xmlns:p14="http://schemas.microsoft.com/office/powerpoint/2010/main" val="4260732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b="1" kern="1200">
          <a:solidFill>
            <a:schemeClr val="tx1"/>
          </a:solidFill>
          <a:effectLst>
            <a:outerShdw blurRad="38100" dist="38100" dir="2700000" algn="tl">
              <a:srgbClr val="000000">
                <a:alpha val="43137"/>
              </a:srgbClr>
            </a:outerShdw>
          </a:effectLst>
          <a:latin typeface="Lato" panose="020F050202020403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hyperlink" Target="http://aviation.stackexchange.com/questions/23999/why-dont-planes-use-pulsejet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hyperlink" Target="https://www.flickr.com/photos/natspressoffice/13085089685/"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hyperlink" Target="https://creativecommons.org/licenses/by-nc-sa/3.0/" TargetMode="External"/><Relationship Id="rId4" Type="http://schemas.openxmlformats.org/officeDocument/2006/relationships/hyperlink" Target="http://ocw.mit.edu/courses/earth-atmospheric-and-planetary-sciences/12-215-modern-navigation-fall-2006/"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hyperlink" Target="http://aviation.stackexchange.com/questions/7849/how-do-pilots-manage-to-keep-aircraft-on-centerline-during-taxi" TargetMode="External"/><Relationship Id="rId5" Type="http://schemas.openxmlformats.org/officeDocument/2006/relationships/image" Target="../media/image7.jpg"/><Relationship Id="rId4" Type="http://schemas.openxmlformats.org/officeDocument/2006/relationships/hyperlink" Target="http://travel.stackexchange.com/questions/35117/what-should-i-do-after-buying-an-airline-ticket"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pngall.com/flight-attendant-png" TargetMode="External"/><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8.xml"/><Relationship Id="rId5" Type="http://schemas.openxmlformats.org/officeDocument/2006/relationships/hyperlink" Target="https://creativecommons.org/licenses/by-sa/3.0/" TargetMode="External"/><Relationship Id="rId4" Type="http://schemas.openxmlformats.org/officeDocument/2006/relationships/hyperlink" Target="http://www.bibliobsession.net/2011/06/07/bibliotheques-publiques-et-donnees-ouverte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hyperlink" Target="http://www.pngall.com/networking-png/download/13208" TargetMode="External"/><Relationship Id="rId5" Type="http://schemas.openxmlformats.org/officeDocument/2006/relationships/image" Target="../media/image14.png"/><Relationship Id="rId4" Type="http://schemas.openxmlformats.org/officeDocument/2006/relationships/hyperlink" Target="https://pressbooks.bccampus.ca/technicalwriting/chapter/stakeholderengagement/" TargetMode="Externa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owl.excelsior.edu/writing-process/prewriting-strategies/prewriting-strategies-asking-defining-questions/" TargetMode="External"/><Relationship Id="rId2" Type="http://schemas.openxmlformats.org/officeDocument/2006/relationships/image" Target="../media/image1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29DA3-13B1-4974-A745-DB0B7D72D242}"/>
              </a:ext>
            </a:extLst>
          </p:cNvPr>
          <p:cNvSpPr>
            <a:spLocks noGrp="1"/>
          </p:cNvSpPr>
          <p:nvPr>
            <p:ph type="ctrTitle"/>
          </p:nvPr>
        </p:nvSpPr>
        <p:spPr>
          <a:xfrm>
            <a:off x="1524000" y="1608407"/>
            <a:ext cx="9144000" cy="1943014"/>
          </a:xfrm>
        </p:spPr>
        <p:txBody>
          <a:bodyPr/>
          <a:lstStyle/>
          <a:p>
            <a:r>
              <a:rPr lang="en-US" dirty="0"/>
              <a:t>Common Council </a:t>
            </a:r>
            <a:br>
              <a:rPr lang="en-US" dirty="0"/>
            </a:br>
            <a:r>
              <a:rPr lang="en-US" dirty="0"/>
              <a:t>2022 Budget Hearings</a:t>
            </a:r>
          </a:p>
        </p:txBody>
      </p:sp>
      <p:sp>
        <p:nvSpPr>
          <p:cNvPr id="3" name="Subtitle 2">
            <a:extLst>
              <a:ext uri="{FF2B5EF4-FFF2-40B4-BE49-F238E27FC236}">
                <a16:creationId xmlns:a16="http://schemas.microsoft.com/office/drawing/2014/main" id="{D5B5608E-845E-41C0-A250-E62BA9412118}"/>
              </a:ext>
            </a:extLst>
          </p:cNvPr>
          <p:cNvSpPr>
            <a:spLocks noGrp="1"/>
          </p:cNvSpPr>
          <p:nvPr>
            <p:ph type="subTitle" idx="1"/>
          </p:nvPr>
        </p:nvSpPr>
        <p:spPr>
          <a:xfrm>
            <a:off x="1524000" y="3551421"/>
            <a:ext cx="9144000" cy="987726"/>
          </a:xfrm>
        </p:spPr>
        <p:txBody>
          <a:bodyPr>
            <a:noAutofit/>
          </a:bodyPr>
          <a:lstStyle/>
          <a:p>
            <a:r>
              <a:rPr lang="en-US" sz="6000" b="1" dirty="0">
                <a:effectLst>
                  <a:outerShdw blurRad="38100" dist="38100" dir="2700000" algn="tl">
                    <a:srgbClr val="000000">
                      <a:alpha val="43137"/>
                    </a:srgbClr>
                  </a:outerShdw>
                </a:effectLst>
                <a:latin typeface="Lato" panose="020F0502020204030203" pitchFamily="34" charset="0"/>
                <a:ea typeface="+mj-ea"/>
                <a:cs typeface="+mj-cs"/>
              </a:rPr>
              <a:t>Clerk’s Office</a:t>
            </a:r>
          </a:p>
        </p:txBody>
      </p:sp>
    </p:spTree>
    <p:extLst>
      <p:ext uri="{BB962C8B-B14F-4D97-AF65-F5344CB8AC3E}">
        <p14:creationId xmlns:p14="http://schemas.microsoft.com/office/powerpoint/2010/main" val="1694938352"/>
      </p:ext>
    </p:extLst>
  </p:cSld>
  <p:clrMapOvr>
    <a:masterClrMapping/>
  </p:clrMapOvr>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233612E-A974-402D-940D-443CBC5CFDAC}"/>
              </a:ext>
            </a:extLst>
          </p:cNvPr>
          <p:cNvSpPr txBox="1">
            <a:spLocks/>
          </p:cNvSpPr>
          <p:nvPr/>
        </p:nvSpPr>
        <p:spPr>
          <a:xfrm>
            <a:off x="496393" y="720524"/>
            <a:ext cx="10481255" cy="1009651"/>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6000" b="1" kern="1200">
                <a:solidFill>
                  <a:srgbClr val="580000"/>
                </a:solidFill>
                <a:effectLst>
                  <a:outerShdw blurRad="38100" dist="38100" dir="2700000" algn="tl">
                    <a:srgbClr val="000000">
                      <a:alpha val="43137"/>
                    </a:srgbClr>
                  </a:outerShdw>
                </a:effectLst>
                <a:latin typeface="Lato" panose="020F0502020204030203" pitchFamily="34" charset="0"/>
                <a:ea typeface="+mj-ea"/>
                <a:cs typeface="+mj-cs"/>
              </a:defRPr>
            </a:lvl1pPr>
          </a:lstStyle>
          <a:p>
            <a:pPr algn="l"/>
            <a:r>
              <a:rPr lang="en-US" sz="4400" dirty="0"/>
              <a:t>WHAT WE DO</a:t>
            </a:r>
          </a:p>
        </p:txBody>
      </p:sp>
      <p:graphicFrame>
        <p:nvGraphicFramePr>
          <p:cNvPr id="6" name="Diagram 5">
            <a:extLst>
              <a:ext uri="{FF2B5EF4-FFF2-40B4-BE49-F238E27FC236}">
                <a16:creationId xmlns:a16="http://schemas.microsoft.com/office/drawing/2014/main" id="{136BE796-A868-4E80-9AD6-8EC0CB40C36A}"/>
              </a:ext>
            </a:extLst>
          </p:cNvPr>
          <p:cNvGraphicFramePr/>
          <p:nvPr>
            <p:extLst>
              <p:ext uri="{D42A27DB-BD31-4B8C-83A1-F6EECF244321}">
                <p14:modId xmlns:p14="http://schemas.microsoft.com/office/powerpoint/2010/main" val="3954606976"/>
              </p:ext>
            </p:extLst>
          </p:nvPr>
        </p:nvGraphicFramePr>
        <p:xfrm>
          <a:off x="405184" y="1253878"/>
          <a:ext cx="11213720" cy="51304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761068"/>
      </p:ext>
    </p:extLst>
  </p:cSld>
  <p:clrMapOvr>
    <a:masterClrMapping/>
  </p:clrMapOvr>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9E565ACB-2019-4F5F-A03D-5CBDA05CB565}"/>
              </a:ext>
            </a:extLst>
          </p:cNvPr>
          <p:cNvSpPr>
            <a:spLocks noGrp="1"/>
          </p:cNvSpPr>
          <p:nvPr>
            <p:ph type="title"/>
          </p:nvPr>
        </p:nvSpPr>
        <p:spPr>
          <a:xfrm>
            <a:off x="465221" y="730915"/>
            <a:ext cx="10481255" cy="1009651"/>
          </a:xfrm>
        </p:spPr>
        <p:txBody>
          <a:bodyPr/>
          <a:lstStyle/>
          <a:p>
            <a:r>
              <a:rPr lang="en-US" dirty="0"/>
              <a:t>Office of the city clerk</a:t>
            </a:r>
          </a:p>
        </p:txBody>
      </p:sp>
      <p:pic>
        <p:nvPicPr>
          <p:cNvPr id="6" name="Content Placeholder 5" descr="A large airplane on the runway&#10;&#10;Description automatically generated with low confidence">
            <a:extLst>
              <a:ext uri="{FF2B5EF4-FFF2-40B4-BE49-F238E27FC236}">
                <a16:creationId xmlns:a16="http://schemas.microsoft.com/office/drawing/2014/main" id="{10039CA1-8988-4596-88B2-1804A8EF2BCC}"/>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5409" r="3022" b="1"/>
          <a:stretch/>
        </p:blipFill>
        <p:spPr>
          <a:xfrm>
            <a:off x="838200" y="1825625"/>
            <a:ext cx="5181600" cy="4351338"/>
          </a:xfrm>
          <a:noFill/>
        </p:spPr>
      </p:pic>
      <p:sp>
        <p:nvSpPr>
          <p:cNvPr id="17" name="Content Placeholder 3">
            <a:extLst>
              <a:ext uri="{FF2B5EF4-FFF2-40B4-BE49-F238E27FC236}">
                <a16:creationId xmlns:a16="http://schemas.microsoft.com/office/drawing/2014/main" id="{225F2066-4AC4-4BD2-9B00-DD546EF8A8B8}"/>
              </a:ext>
            </a:extLst>
          </p:cNvPr>
          <p:cNvSpPr>
            <a:spLocks noGrp="1"/>
          </p:cNvSpPr>
          <p:nvPr>
            <p:ph sz="half" idx="2"/>
          </p:nvPr>
        </p:nvSpPr>
        <p:spPr>
          <a:xfrm>
            <a:off x="6172200" y="1825625"/>
            <a:ext cx="5181600" cy="4351338"/>
          </a:xfrm>
        </p:spPr>
        <p:txBody>
          <a:bodyPr/>
          <a:lstStyle/>
          <a:p>
            <a:r>
              <a:rPr lang="en-US" dirty="0"/>
              <a:t>Moving the city forward</a:t>
            </a:r>
          </a:p>
        </p:txBody>
      </p:sp>
      <p:sp>
        <p:nvSpPr>
          <p:cNvPr id="13" name="Content Placeholder 2">
            <a:extLst>
              <a:ext uri="{FF2B5EF4-FFF2-40B4-BE49-F238E27FC236}">
                <a16:creationId xmlns:a16="http://schemas.microsoft.com/office/drawing/2014/main" id="{93A0CEB4-1A12-4767-A80F-609CA805708B}"/>
              </a:ext>
            </a:extLst>
          </p:cNvPr>
          <p:cNvSpPr txBox="1">
            <a:spLocks/>
          </p:cNvSpPr>
          <p:nvPr/>
        </p:nvSpPr>
        <p:spPr>
          <a:xfrm>
            <a:off x="6324599" y="2438399"/>
            <a:ext cx="5396345" cy="3890963"/>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rgbClr val="580000"/>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indent="-228600" algn="l">
              <a:buFont typeface="Arial" panose="020B0604020202020204" pitchFamily="34" charset="0"/>
              <a:buChar char="•"/>
            </a:pPr>
            <a:r>
              <a:rPr lang="en-US" sz="1300" i="1" dirty="0">
                <a:solidFill>
                  <a:schemeClr val="tx1"/>
                </a:solidFill>
              </a:rPr>
              <a:t>Year To Date:</a:t>
            </a:r>
          </a:p>
          <a:p>
            <a:pPr indent="-228600" algn="l">
              <a:buFont typeface="Arial" panose="020B0604020202020204" pitchFamily="34" charset="0"/>
              <a:buChar char="•"/>
            </a:pPr>
            <a:r>
              <a:rPr lang="en-US" sz="1200" dirty="0">
                <a:solidFill>
                  <a:schemeClr val="tx1"/>
                </a:solidFill>
                <a:latin typeface="Times New Roman" panose="02020603050405020304" pitchFamily="18" charset="0"/>
                <a:cs typeface="Times New Roman" panose="02020603050405020304" pitchFamily="18" charset="0"/>
              </a:rPr>
              <a:t>158 Meetings (Legal notice, staffed, recorded)</a:t>
            </a:r>
          </a:p>
          <a:p>
            <a:pPr indent="-228600" algn="l">
              <a:buFont typeface="Arial" panose="020B0604020202020204" pitchFamily="34" charset="0"/>
              <a:buChar char="•"/>
            </a:pPr>
            <a:r>
              <a:rPr lang="en-US" sz="1200" dirty="0">
                <a:solidFill>
                  <a:schemeClr val="tx1"/>
                </a:solidFill>
                <a:latin typeface="Times New Roman" panose="02020603050405020304" pitchFamily="18" charset="0"/>
                <a:cs typeface="Times New Roman" panose="02020603050405020304" pitchFamily="18" charset="0"/>
              </a:rPr>
              <a:t>5804 minutes (97 hours) of meeting minutes taken TYD</a:t>
            </a:r>
          </a:p>
          <a:p>
            <a:pPr indent="-228600" algn="l">
              <a:buFont typeface="Arial" panose="020B0604020202020204" pitchFamily="34" charset="0"/>
              <a:buChar char="•"/>
            </a:pPr>
            <a:r>
              <a:rPr lang="en-US" sz="1200" dirty="0">
                <a:solidFill>
                  <a:schemeClr val="tx1"/>
                </a:solidFill>
                <a:latin typeface="Times New Roman" panose="02020603050405020304" pitchFamily="18" charset="0"/>
                <a:cs typeface="Times New Roman" panose="02020603050405020304" pitchFamily="18" charset="0"/>
              </a:rPr>
              <a:t>86 Ordinances &amp; 63 Resolutions processed, recorded and   preserved</a:t>
            </a:r>
          </a:p>
          <a:p>
            <a:pPr indent="-228600" algn="l">
              <a:buFont typeface="Arial" panose="020B0604020202020204" pitchFamily="34" charset="0"/>
              <a:buChar char="•"/>
            </a:pPr>
            <a:r>
              <a:rPr lang="en-US" sz="1200" dirty="0">
                <a:solidFill>
                  <a:schemeClr val="tx1"/>
                </a:solidFill>
                <a:latin typeface="Times New Roman" panose="02020603050405020304" pitchFamily="18" charset="0"/>
                <a:cs typeface="Times New Roman" panose="02020603050405020304" pitchFamily="18" charset="0"/>
              </a:rPr>
              <a:t>30 Oaths Administered</a:t>
            </a:r>
          </a:p>
          <a:p>
            <a:pPr indent="-228600" algn="l">
              <a:buFont typeface="Arial" panose="020B0604020202020204" pitchFamily="34" charset="0"/>
              <a:buChar char="•"/>
            </a:pPr>
            <a:r>
              <a:rPr lang="en-US" sz="1200" dirty="0">
                <a:solidFill>
                  <a:schemeClr val="tx1"/>
                </a:solidFill>
                <a:latin typeface="Times New Roman" panose="02020603050405020304" pitchFamily="18" charset="0"/>
                <a:cs typeface="Times New Roman" panose="02020603050405020304" pitchFamily="18" charset="0"/>
              </a:rPr>
              <a:t>11 Special Proclamations, 79 Press Releases </a:t>
            </a:r>
          </a:p>
          <a:p>
            <a:pPr indent="-228600" algn="l">
              <a:buFont typeface="Arial" panose="020B0604020202020204" pitchFamily="34" charset="0"/>
              <a:buChar char="•"/>
            </a:pPr>
            <a:r>
              <a:rPr lang="en-US" sz="1200" dirty="0">
                <a:solidFill>
                  <a:schemeClr val="tx1"/>
                </a:solidFill>
                <a:latin typeface="Times New Roman" panose="02020603050405020304" pitchFamily="18" charset="0"/>
                <a:cs typeface="Times New Roman" panose="02020603050405020304" pitchFamily="18" charset="0"/>
              </a:rPr>
              <a:t>1 Intern hired, trained and coached</a:t>
            </a:r>
          </a:p>
          <a:p>
            <a:pPr indent="-228600" algn="l">
              <a:buFont typeface="Arial" panose="020B0604020202020204" pitchFamily="34" charset="0"/>
              <a:buChar char="•"/>
            </a:pPr>
            <a:r>
              <a:rPr lang="en-US" sz="1200" dirty="0">
                <a:solidFill>
                  <a:schemeClr val="tx1"/>
                </a:solidFill>
                <a:latin typeface="Times New Roman" panose="02020603050405020304" pitchFamily="18" charset="0"/>
                <a:cs typeface="Times New Roman" panose="02020603050405020304" pitchFamily="18" charset="0"/>
              </a:rPr>
              <a:t>4,392 ($89,340) Parking tickets processed</a:t>
            </a:r>
          </a:p>
          <a:p>
            <a:pPr indent="-228600" algn="l">
              <a:buFont typeface="Arial" panose="020B0604020202020204" pitchFamily="34" charset="0"/>
              <a:buChar char="•"/>
            </a:pPr>
            <a:r>
              <a:rPr lang="en-US" sz="1200" dirty="0">
                <a:solidFill>
                  <a:schemeClr val="tx1"/>
                </a:solidFill>
                <a:latin typeface="Times New Roman" panose="02020603050405020304" pitchFamily="18" charset="0"/>
                <a:cs typeface="Times New Roman" panose="02020603050405020304" pitchFamily="18" charset="0"/>
              </a:rPr>
              <a:t>40 ($8,953) Lawn Parking Permits Issued</a:t>
            </a:r>
          </a:p>
          <a:p>
            <a:pPr indent="-228600" algn="l">
              <a:buFont typeface="Arial" panose="020B0604020202020204" pitchFamily="34" charset="0"/>
              <a:buChar char="•"/>
            </a:pPr>
            <a:r>
              <a:rPr lang="en-US" sz="1200" dirty="0">
                <a:solidFill>
                  <a:schemeClr val="tx1"/>
                </a:solidFill>
                <a:latin typeface="Times New Roman" panose="02020603050405020304" pitchFamily="18" charset="0"/>
                <a:cs typeface="Times New Roman" panose="02020603050405020304" pitchFamily="18" charset="0"/>
              </a:rPr>
              <a:t>6 Scrap Metal Permit Applications</a:t>
            </a:r>
          </a:p>
          <a:p>
            <a:pPr lvl="1" indent="-228600" algn="l">
              <a:buFont typeface="Arial" panose="020B0604020202020204" pitchFamily="34" charset="0"/>
              <a:buChar char="•"/>
            </a:pPr>
            <a:r>
              <a:rPr lang="en-US" sz="800" dirty="0">
                <a:solidFill>
                  <a:schemeClr val="tx1"/>
                </a:solidFill>
                <a:latin typeface="Times New Roman" panose="02020603050405020304" pitchFamily="18" charset="0"/>
                <a:cs typeface="Times New Roman" panose="02020603050405020304" pitchFamily="18" charset="0"/>
              </a:rPr>
              <a:t>$1,500 +</a:t>
            </a:r>
          </a:p>
          <a:p>
            <a:pPr indent="-228600" algn="l">
              <a:lnSpc>
                <a:spcPct val="120000"/>
              </a:lnSpc>
              <a:buFont typeface="Arial" panose="020B0604020202020204" pitchFamily="34" charset="0"/>
              <a:buChar char="•"/>
            </a:pPr>
            <a:r>
              <a:rPr lang="en-US" sz="1200" dirty="0">
                <a:solidFill>
                  <a:schemeClr val="tx1"/>
                </a:solidFill>
                <a:latin typeface="Times New Roman" panose="02020603050405020304" pitchFamily="18" charset="0"/>
                <a:cs typeface="Times New Roman" panose="02020603050405020304" pitchFamily="18" charset="0"/>
              </a:rPr>
              <a:t>200 Appeals Processed</a:t>
            </a:r>
          </a:p>
          <a:p>
            <a:pPr algn="l">
              <a:lnSpc>
                <a:spcPct val="120000"/>
              </a:lnSpc>
            </a:pPr>
            <a:endParaRPr lang="en-US" sz="1200" dirty="0">
              <a:solidFill>
                <a:schemeClr val="tx1"/>
              </a:solidFill>
              <a:latin typeface="Times New Roman" panose="02020603050405020304" pitchFamily="18" charset="0"/>
              <a:cs typeface="Times New Roman" panose="02020603050405020304" pitchFamily="18" charset="0"/>
            </a:endParaRPr>
          </a:p>
          <a:p>
            <a:pPr indent="-228600" algn="l">
              <a:lnSpc>
                <a:spcPct val="120000"/>
              </a:lnSpc>
              <a:spcBef>
                <a:spcPts val="0"/>
              </a:spcBef>
              <a:buFont typeface="Arial" panose="020B0604020202020204" pitchFamily="34" charset="0"/>
              <a:buChar char="•"/>
            </a:pPr>
            <a:r>
              <a:rPr lang="en-US" sz="1200" dirty="0">
                <a:solidFill>
                  <a:schemeClr val="tx1"/>
                </a:solidFill>
                <a:latin typeface="Times New Roman" panose="02020603050405020304" pitchFamily="18" charset="0"/>
                <a:cs typeface="Times New Roman" panose="02020603050405020304" pitchFamily="18" charset="0"/>
              </a:rPr>
              <a:t>$1310 Amnesty Week Tickets – However, due to COVID-19 Amnesty was extended by </a:t>
            </a:r>
          </a:p>
          <a:p>
            <a:pPr algn="l">
              <a:lnSpc>
                <a:spcPct val="110000"/>
              </a:lnSpc>
              <a:spcBef>
                <a:spcPts val="0"/>
              </a:spcBef>
            </a:pPr>
            <a:r>
              <a:rPr lang="en-US" sz="1200" dirty="0">
                <a:solidFill>
                  <a:schemeClr val="tx1"/>
                </a:solidFill>
                <a:latin typeface="Times New Roman" panose="02020603050405020304" pitchFamily="18" charset="0"/>
                <a:cs typeface="Times New Roman" panose="02020603050405020304" pitchFamily="18" charset="0"/>
              </a:rPr>
              <a:t>       all late fees being removed for a\ two-month duration</a:t>
            </a:r>
          </a:p>
          <a:p>
            <a:pPr marL="342900" marR="0" lvl="0" indent="-342900" algn="l">
              <a:spcBef>
                <a:spcPts val="0"/>
              </a:spcBef>
              <a:spcAft>
                <a:spcPts val="0"/>
              </a:spcAft>
              <a:buFont typeface="Arial" panose="020B0604020202020204" pitchFamily="34" charset="0"/>
              <a:buChar char="•"/>
            </a:pP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l">
              <a:spcBef>
                <a:spcPts val="0"/>
              </a:spcBef>
              <a:spcAft>
                <a:spcPts val="0"/>
              </a:spcAft>
              <a:buFont typeface="Arial" panose="020B0604020202020204" pitchFamily="34" charset="0"/>
              <a:buChar char="•"/>
            </a:pP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Over $300,000 sent to Collections for City Departments (Parking, Animal Welfare, Code Enforcement, etc.) </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indent="-228600" algn="l">
              <a:buFont typeface="Arial" panose="020B0604020202020204" pitchFamily="34" charset="0"/>
              <a:buChar char="•"/>
            </a:pPr>
            <a:endParaRPr lang="en-US" sz="1300" i="1" dirty="0">
              <a:solidFill>
                <a:schemeClr val="tx1"/>
              </a:solidFill>
            </a:endParaRPr>
          </a:p>
          <a:p>
            <a:pPr indent="-228600" algn="l">
              <a:buFont typeface="Arial" panose="020B0604020202020204" pitchFamily="34" charset="0"/>
              <a:buChar char="•"/>
            </a:pPr>
            <a:endParaRPr lang="en-US" sz="1300" i="1" dirty="0">
              <a:solidFill>
                <a:schemeClr val="tx1"/>
              </a:solidFill>
            </a:endParaRPr>
          </a:p>
          <a:p>
            <a:pPr indent="-228600" algn="l">
              <a:buFont typeface="Arial" panose="020B0604020202020204" pitchFamily="34" charset="0"/>
              <a:buChar char="•"/>
            </a:pPr>
            <a:endParaRPr lang="en-US" sz="1300" i="1" dirty="0">
              <a:solidFill>
                <a:schemeClr val="tx1"/>
              </a:solidFill>
            </a:endParaRPr>
          </a:p>
        </p:txBody>
      </p:sp>
    </p:spTree>
    <p:extLst>
      <p:ext uri="{BB962C8B-B14F-4D97-AF65-F5344CB8AC3E}">
        <p14:creationId xmlns:p14="http://schemas.microsoft.com/office/powerpoint/2010/main" val="1953838620"/>
      </p:ext>
    </p:extLst>
  </p:cSld>
  <p:clrMapOvr>
    <a:masterClrMapping/>
  </p:clrMapOvr>
  <mc:AlternateContent xmlns:mc="http://schemas.openxmlformats.org/markup-compatibility/2006" xmlns:p14="http://schemas.microsoft.com/office/powerpoint/2010/main">
    <mc:Choice Requires="p14">
      <p:transition spd="slow" p14:dur="1250">
        <p14:flythrough/>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3FF6D-BEFE-4BA5-BBCD-7303D63201A8}"/>
              </a:ext>
            </a:extLst>
          </p:cNvPr>
          <p:cNvSpPr>
            <a:spLocks noGrp="1"/>
          </p:cNvSpPr>
          <p:nvPr>
            <p:ph type="title"/>
          </p:nvPr>
        </p:nvSpPr>
        <p:spPr/>
        <p:txBody>
          <a:bodyPr/>
          <a:lstStyle/>
          <a:p>
            <a:r>
              <a:rPr lang="en-US" dirty="0"/>
              <a:t>CHIEF DEPUTY CLERK</a:t>
            </a:r>
          </a:p>
        </p:txBody>
      </p:sp>
      <p:sp>
        <p:nvSpPr>
          <p:cNvPr id="3" name="Text Placeholder 2">
            <a:extLst>
              <a:ext uri="{FF2B5EF4-FFF2-40B4-BE49-F238E27FC236}">
                <a16:creationId xmlns:a16="http://schemas.microsoft.com/office/drawing/2014/main" id="{621B87B1-348B-4B15-A134-1AD9D8A4E40A}"/>
              </a:ext>
            </a:extLst>
          </p:cNvPr>
          <p:cNvSpPr>
            <a:spLocks noGrp="1"/>
          </p:cNvSpPr>
          <p:nvPr>
            <p:ph type="body" idx="1"/>
          </p:nvPr>
        </p:nvSpPr>
        <p:spPr>
          <a:xfrm>
            <a:off x="839788" y="1681163"/>
            <a:ext cx="5157787" cy="563771"/>
          </a:xfrm>
        </p:spPr>
        <p:txBody>
          <a:bodyPr>
            <a:normAutofit/>
          </a:bodyPr>
          <a:lstStyle/>
          <a:p>
            <a:r>
              <a:rPr lang="en-US" dirty="0"/>
              <a:t>		</a:t>
            </a:r>
          </a:p>
        </p:txBody>
      </p:sp>
      <p:sp>
        <p:nvSpPr>
          <p:cNvPr id="4" name="Content Placeholder 3">
            <a:extLst>
              <a:ext uri="{FF2B5EF4-FFF2-40B4-BE49-F238E27FC236}">
                <a16:creationId xmlns:a16="http://schemas.microsoft.com/office/drawing/2014/main" id="{DF077090-F9B3-41DB-B9FE-D3C60BC4BB7B}"/>
              </a:ext>
            </a:extLst>
          </p:cNvPr>
          <p:cNvSpPr>
            <a:spLocks noGrp="1"/>
          </p:cNvSpPr>
          <p:nvPr>
            <p:ph sz="half" idx="2"/>
          </p:nvPr>
        </p:nvSpPr>
        <p:spPr>
          <a:xfrm>
            <a:off x="839788" y="2020441"/>
            <a:ext cx="5157787" cy="4169222"/>
          </a:xfrm>
        </p:spPr>
        <p:txBody>
          <a:bodyPr>
            <a:normAutofit fontScale="25000" lnSpcReduction="20000"/>
          </a:bodyPr>
          <a:lstStyle/>
          <a:p>
            <a:r>
              <a:rPr lang="en-US" b="1" u="sng" dirty="0">
                <a:solidFill>
                  <a:schemeClr val="tx1"/>
                </a:solidFill>
                <a:latin typeface="Lato" panose="020F0502020204030203" pitchFamily="34" charset="0"/>
              </a:rPr>
              <a:t>           </a:t>
            </a:r>
            <a:r>
              <a:rPr lang="en-US" dirty="0">
                <a:solidFill>
                  <a:schemeClr val="tx1"/>
                </a:solidFill>
                <a:latin typeface="Lato" panose="020F0502020204030203" pitchFamily="34" charset="0"/>
              </a:rPr>
              <a:t>	</a:t>
            </a:r>
            <a:br>
              <a:rPr lang="en-US" dirty="0">
                <a:solidFill>
                  <a:schemeClr val="tx1"/>
                </a:solidFill>
                <a:latin typeface="Lato" panose="020F0502020204030203" pitchFamily="34" charset="0"/>
              </a:rPr>
            </a:br>
            <a:r>
              <a:rPr lang="en-US" dirty="0">
                <a:solidFill>
                  <a:schemeClr val="tx1"/>
                </a:solidFill>
                <a:latin typeface="Lato" panose="020F0502020204030203" pitchFamily="34" charset="0"/>
              </a:rPr>
              <a:t>-</a:t>
            </a:r>
            <a:r>
              <a:rPr lang="en-US" sz="6400" dirty="0">
                <a:solidFill>
                  <a:schemeClr val="tx1"/>
                </a:solidFill>
                <a:latin typeface="Times New Roman" panose="02020603050405020304" pitchFamily="18" charset="0"/>
                <a:cs typeface="Times New Roman" panose="02020603050405020304" pitchFamily="18" charset="0"/>
              </a:rPr>
              <a:t>Direct report in absence of City Clerk</a:t>
            </a:r>
          </a:p>
          <a:p>
            <a:pPr lvl="0"/>
            <a:r>
              <a:rPr lang="en-US" sz="6400" dirty="0">
                <a:solidFill>
                  <a:schemeClr val="tx1"/>
                </a:solidFill>
                <a:latin typeface="Times New Roman" panose="02020603050405020304" pitchFamily="18" charset="0"/>
                <a:cs typeface="Times New Roman" panose="02020603050405020304" pitchFamily="18" charset="0"/>
              </a:rPr>
              <a:t>-Fiscal Officer (Pays Invoices/Bookkeeper)</a:t>
            </a:r>
          </a:p>
          <a:p>
            <a:pPr lvl="0"/>
            <a:r>
              <a:rPr lang="en-US" sz="6400" dirty="0">
                <a:solidFill>
                  <a:schemeClr val="tx1"/>
                </a:solidFill>
                <a:latin typeface="Times New Roman" panose="02020603050405020304" pitchFamily="18" charset="0"/>
                <a:cs typeface="Times New Roman" panose="02020603050405020304" pitchFamily="18" charset="0"/>
              </a:rPr>
              <a:t>-Manages Payroll</a:t>
            </a:r>
          </a:p>
          <a:p>
            <a:pPr lvl="0"/>
            <a:r>
              <a:rPr lang="en-US" sz="6400" dirty="0">
                <a:solidFill>
                  <a:schemeClr val="tx1"/>
                </a:solidFill>
                <a:latin typeface="Times New Roman" panose="02020603050405020304" pitchFamily="18" charset="0"/>
                <a:cs typeface="Times New Roman" panose="02020603050405020304" pitchFamily="18" charset="0"/>
              </a:rPr>
              <a:t>-Manages Procurement</a:t>
            </a:r>
          </a:p>
          <a:p>
            <a:pPr lvl="0"/>
            <a:r>
              <a:rPr lang="en-US" sz="6400" dirty="0">
                <a:solidFill>
                  <a:schemeClr val="tx1"/>
                </a:solidFill>
                <a:latin typeface="Times New Roman" panose="02020603050405020304" pitchFamily="18" charset="0"/>
                <a:cs typeface="Times New Roman" panose="02020603050405020304" pitchFamily="18" charset="0"/>
              </a:rPr>
              <a:t>-Provides Internal HR Support</a:t>
            </a:r>
          </a:p>
          <a:p>
            <a:pPr lvl="0"/>
            <a:r>
              <a:rPr lang="en-US" sz="6400" dirty="0">
                <a:solidFill>
                  <a:schemeClr val="tx1"/>
                </a:solidFill>
                <a:latin typeface="Times New Roman" panose="02020603050405020304" pitchFamily="18" charset="0"/>
                <a:cs typeface="Times New Roman" panose="02020603050405020304" pitchFamily="18" charset="0"/>
              </a:rPr>
              <a:t>-Manages Processes and Projects </a:t>
            </a:r>
            <a:br>
              <a:rPr lang="en-US" sz="6400" dirty="0">
                <a:solidFill>
                  <a:schemeClr val="tx1"/>
                </a:solidFill>
                <a:latin typeface="Times New Roman" panose="02020603050405020304" pitchFamily="18" charset="0"/>
                <a:cs typeface="Times New Roman" panose="02020603050405020304" pitchFamily="18" charset="0"/>
              </a:rPr>
            </a:br>
            <a:r>
              <a:rPr lang="en-US" sz="6400" dirty="0">
                <a:solidFill>
                  <a:schemeClr val="tx1"/>
                </a:solidFill>
                <a:latin typeface="Times New Roman" panose="02020603050405020304" pitchFamily="18" charset="0"/>
                <a:cs typeface="Times New Roman" panose="02020603050405020304" pitchFamily="18" charset="0"/>
              </a:rPr>
              <a:t>-Manages Boards and Commissions lists and application process</a:t>
            </a:r>
          </a:p>
          <a:p>
            <a:pPr lvl="0"/>
            <a:r>
              <a:rPr lang="en-US" sz="6400" dirty="0">
                <a:solidFill>
                  <a:schemeClr val="tx1"/>
                </a:solidFill>
                <a:latin typeface="Times New Roman" panose="02020603050405020304" pitchFamily="18" charset="0"/>
                <a:cs typeface="Times New Roman" panose="02020603050405020304" pitchFamily="18" charset="0"/>
              </a:rPr>
              <a:t>-Manages Clerk's Office Schedule</a:t>
            </a:r>
          </a:p>
          <a:p>
            <a:pPr lvl="0"/>
            <a:r>
              <a:rPr lang="en-US" sz="6400" dirty="0">
                <a:solidFill>
                  <a:schemeClr val="tx1"/>
                </a:solidFill>
                <a:latin typeface="Times New Roman" panose="02020603050405020304" pitchFamily="18" charset="0"/>
                <a:cs typeface="Times New Roman" panose="02020603050405020304" pitchFamily="18" charset="0"/>
              </a:rPr>
              <a:t>-Manages Intern Program</a:t>
            </a:r>
          </a:p>
          <a:p>
            <a:pPr lvl="0"/>
            <a:r>
              <a:rPr lang="en-US" sz="6400" dirty="0">
                <a:solidFill>
                  <a:schemeClr val="tx1"/>
                </a:solidFill>
                <a:latin typeface="Times New Roman" panose="02020603050405020304" pitchFamily="18" charset="0"/>
                <a:cs typeface="Times New Roman" panose="02020603050405020304" pitchFamily="18" charset="0"/>
              </a:rPr>
              <a:t>-Reviews All Agendas and Minutes</a:t>
            </a:r>
          </a:p>
          <a:p>
            <a:pPr lvl="0"/>
            <a:r>
              <a:rPr lang="en-US" sz="6400" dirty="0">
                <a:solidFill>
                  <a:schemeClr val="tx1"/>
                </a:solidFill>
                <a:latin typeface="Times New Roman" panose="02020603050405020304" pitchFamily="18" charset="0"/>
                <a:cs typeface="Times New Roman" panose="02020603050405020304" pitchFamily="18" charset="0"/>
              </a:rPr>
              <a:t>-Transcribes minutes as back up</a:t>
            </a:r>
          </a:p>
          <a:p>
            <a:pPr lvl="0"/>
            <a:r>
              <a:rPr lang="en-US" sz="6400" dirty="0">
                <a:solidFill>
                  <a:schemeClr val="tx1"/>
                </a:solidFill>
                <a:latin typeface="Times New Roman" panose="02020603050405020304" pitchFamily="18" charset="0"/>
                <a:cs typeface="Times New Roman" panose="02020603050405020304" pitchFamily="18" charset="0"/>
              </a:rPr>
              <a:t>-Reviews all Outgoing Clerk Communications</a:t>
            </a:r>
          </a:p>
          <a:p>
            <a:pPr lvl="0"/>
            <a:r>
              <a:rPr lang="en-US" sz="6400" dirty="0">
                <a:solidFill>
                  <a:schemeClr val="tx1"/>
                </a:solidFill>
                <a:latin typeface="Times New Roman" panose="02020603050405020304" pitchFamily="18" charset="0"/>
                <a:cs typeface="Times New Roman" panose="02020603050405020304" pitchFamily="18" charset="0"/>
              </a:rPr>
              <a:t>-Writes, Reviews and Manages KBAs </a:t>
            </a:r>
          </a:p>
          <a:p>
            <a:pPr lvl="0"/>
            <a:r>
              <a:rPr lang="en-US" sz="6400" dirty="0">
                <a:solidFill>
                  <a:schemeClr val="tx1"/>
                </a:solidFill>
                <a:latin typeface="Times New Roman" panose="02020603050405020304" pitchFamily="18" charset="0"/>
                <a:cs typeface="Times New Roman" panose="02020603050405020304" pitchFamily="18" charset="0"/>
              </a:rPr>
              <a:t>-Processes APRA Requests</a:t>
            </a:r>
          </a:p>
          <a:p>
            <a:endParaRPr lang="en-US" dirty="0"/>
          </a:p>
        </p:txBody>
      </p:sp>
      <p:sp>
        <p:nvSpPr>
          <p:cNvPr id="6" name="Content Placeholder 5">
            <a:extLst>
              <a:ext uri="{FF2B5EF4-FFF2-40B4-BE49-F238E27FC236}">
                <a16:creationId xmlns:a16="http://schemas.microsoft.com/office/drawing/2014/main" id="{DED05F0E-0A28-4C73-8A38-BE4EB0296F0A}"/>
              </a:ext>
            </a:extLst>
          </p:cNvPr>
          <p:cNvSpPr>
            <a:spLocks noGrp="1"/>
          </p:cNvSpPr>
          <p:nvPr>
            <p:ph sz="quarter" idx="4"/>
          </p:nvPr>
        </p:nvSpPr>
        <p:spPr>
          <a:xfrm>
            <a:off x="6172200" y="3734256"/>
            <a:ext cx="5183188" cy="2836283"/>
          </a:xfrm>
        </p:spPr>
        <p:txBody>
          <a:bodyPr>
            <a:noAutofit/>
          </a:bodyPr>
          <a:lstStyle/>
          <a:p>
            <a:pPr lvl="0" algn="l"/>
            <a:r>
              <a:rPr lang="en-US" sz="1600" dirty="0">
                <a:solidFill>
                  <a:schemeClr val="tx1"/>
                </a:solidFill>
                <a:latin typeface="Times New Roman" panose="02020603050405020304" pitchFamily="18" charset="0"/>
                <a:cs typeface="Times New Roman" panose="02020603050405020304" pitchFamily="18" charset="0"/>
              </a:rPr>
              <a:t>Fiscal Officer (Pays Invoices/Bookkeeper)</a:t>
            </a:r>
          </a:p>
          <a:p>
            <a:pPr lvl="0" algn="l"/>
            <a:r>
              <a:rPr lang="en-US" sz="1600" dirty="0">
                <a:solidFill>
                  <a:schemeClr val="tx1"/>
                </a:solidFill>
                <a:latin typeface="Times New Roman" panose="02020603050405020304" pitchFamily="18" charset="0"/>
                <a:cs typeface="Times New Roman" panose="02020603050405020304" pitchFamily="18" charset="0"/>
              </a:rPr>
              <a:t>-Manages Council Schedule</a:t>
            </a:r>
          </a:p>
          <a:p>
            <a:pPr lvl="0" algn="l"/>
            <a:r>
              <a:rPr lang="en-US" sz="1600" dirty="0">
                <a:solidFill>
                  <a:schemeClr val="tx1"/>
                </a:solidFill>
                <a:latin typeface="Times New Roman" panose="02020603050405020304" pitchFamily="18" charset="0"/>
                <a:cs typeface="Times New Roman" panose="02020603050405020304" pitchFamily="18" charset="0"/>
              </a:rPr>
              <a:t>-Manages Off Council Day Meetings</a:t>
            </a:r>
          </a:p>
          <a:p>
            <a:pPr lvl="0" algn="l"/>
            <a:r>
              <a:rPr lang="en-US" sz="1600" dirty="0">
                <a:solidFill>
                  <a:schemeClr val="tx1"/>
                </a:solidFill>
                <a:latin typeface="Times New Roman" panose="02020603050405020304" pitchFamily="18" charset="0"/>
                <a:cs typeface="Times New Roman" panose="02020603050405020304" pitchFamily="18" charset="0"/>
              </a:rPr>
              <a:t>-Assists Council with Special Projects</a:t>
            </a:r>
          </a:p>
          <a:p>
            <a:pPr lvl="0" algn="l"/>
            <a:r>
              <a:rPr lang="en-US" sz="1600" dirty="0">
                <a:solidFill>
                  <a:schemeClr val="tx1"/>
                </a:solidFill>
                <a:latin typeface="Times New Roman" panose="02020603050405020304" pitchFamily="18" charset="0"/>
                <a:cs typeface="Times New Roman" panose="02020603050405020304" pitchFamily="18" charset="0"/>
              </a:rPr>
              <a:t>-Liaison between Council and Interns</a:t>
            </a:r>
          </a:p>
          <a:p>
            <a:pPr lvl="0" algn="l"/>
            <a:r>
              <a:rPr lang="en-US" sz="1600" dirty="0">
                <a:solidFill>
                  <a:schemeClr val="tx1"/>
                </a:solidFill>
                <a:latin typeface="Times New Roman" panose="02020603050405020304" pitchFamily="18" charset="0"/>
                <a:cs typeface="Times New Roman" panose="02020603050405020304" pitchFamily="18" charset="0"/>
              </a:rPr>
              <a:t>-Manages Social Media</a:t>
            </a:r>
          </a:p>
          <a:p>
            <a:pPr lvl="0" algn="l"/>
            <a:r>
              <a:rPr lang="en-US" sz="1600" dirty="0">
                <a:solidFill>
                  <a:schemeClr val="tx1"/>
                </a:solidFill>
                <a:latin typeface="Times New Roman" panose="02020603050405020304" pitchFamily="18" charset="0"/>
                <a:cs typeface="Times New Roman" panose="02020603050405020304" pitchFamily="18" charset="0"/>
              </a:rPr>
              <a:t>-Reviews all Outgoing Council Communications</a:t>
            </a:r>
          </a:p>
          <a:p>
            <a:pPr lvl="0" algn="l"/>
            <a:r>
              <a:rPr lang="en-US" sz="1600" dirty="0">
                <a:solidFill>
                  <a:schemeClr val="tx1"/>
                </a:solidFill>
                <a:latin typeface="Times New Roman" panose="02020603050405020304" pitchFamily="18" charset="0"/>
                <a:cs typeface="Times New Roman" panose="02020603050405020304" pitchFamily="18" charset="0"/>
              </a:rPr>
              <a:t>-Special Projects</a:t>
            </a:r>
            <a:br>
              <a:rPr lang="en-US" sz="1600" dirty="0">
                <a:solidFill>
                  <a:schemeClr val="tx1"/>
                </a:solidFill>
                <a:latin typeface="Times New Roman" panose="02020603050405020304" pitchFamily="18" charset="0"/>
                <a:cs typeface="Times New Roman" panose="02020603050405020304" pitchFamily="18" charset="0"/>
              </a:rPr>
            </a:br>
            <a:endParaRPr lang="en-US" sz="1600" dirty="0">
              <a:solidFill>
                <a:schemeClr val="tx1"/>
              </a:solidFill>
              <a:latin typeface="Times New Roman" panose="02020603050405020304" pitchFamily="18" charset="0"/>
              <a:cs typeface="Times New Roman" panose="02020603050405020304" pitchFamily="18" charset="0"/>
            </a:endParaRPr>
          </a:p>
        </p:txBody>
      </p:sp>
      <p:sp>
        <p:nvSpPr>
          <p:cNvPr id="7" name="Text Placeholder 2">
            <a:extLst>
              <a:ext uri="{FF2B5EF4-FFF2-40B4-BE49-F238E27FC236}">
                <a16:creationId xmlns:a16="http://schemas.microsoft.com/office/drawing/2014/main" id="{A6C6627F-FDF1-4958-8CA4-6ED1138A9985}"/>
              </a:ext>
            </a:extLst>
          </p:cNvPr>
          <p:cNvSpPr txBox="1">
            <a:spLocks/>
          </p:cNvSpPr>
          <p:nvPr/>
        </p:nvSpPr>
        <p:spPr>
          <a:xfrm>
            <a:off x="839788" y="1450995"/>
            <a:ext cx="5157787" cy="410658"/>
          </a:xfrm>
          <a:prstGeom prst="rect">
            <a:avLst/>
          </a:prstGeom>
        </p:spPr>
        <p:txBody>
          <a:bodyPr vert="horz" lIns="91440" tIns="45720" rIns="91440" bIns="45720" rtlCol="0" anchor="b">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t>CLERK’S OFFICE OPERATIONS</a:t>
            </a:r>
          </a:p>
        </p:txBody>
      </p:sp>
      <p:sp>
        <p:nvSpPr>
          <p:cNvPr id="10" name="Text Placeholder 4">
            <a:extLst>
              <a:ext uri="{FF2B5EF4-FFF2-40B4-BE49-F238E27FC236}">
                <a16:creationId xmlns:a16="http://schemas.microsoft.com/office/drawing/2014/main" id="{ABF980AE-63F5-4363-9D59-50A99DCC0CBC}"/>
              </a:ext>
            </a:extLst>
          </p:cNvPr>
          <p:cNvSpPr>
            <a:spLocks noGrp="1"/>
          </p:cNvSpPr>
          <p:nvPr>
            <p:ph type="body" sz="quarter" idx="3"/>
          </p:nvPr>
        </p:nvSpPr>
        <p:spPr>
          <a:xfrm>
            <a:off x="6172200" y="3345499"/>
            <a:ext cx="5183188" cy="454462"/>
          </a:xfrm>
        </p:spPr>
        <p:txBody>
          <a:bodyPr>
            <a:normAutofit/>
          </a:bodyPr>
          <a:lstStyle/>
          <a:p>
            <a:r>
              <a:rPr lang="en-US" dirty="0"/>
              <a:t>COUNCIL OPERATIONS</a:t>
            </a:r>
          </a:p>
        </p:txBody>
      </p:sp>
      <p:pic>
        <p:nvPicPr>
          <p:cNvPr id="11" name="Picture 10">
            <a:extLst>
              <a:ext uri="{FF2B5EF4-FFF2-40B4-BE49-F238E27FC236}">
                <a16:creationId xmlns:a16="http://schemas.microsoft.com/office/drawing/2014/main" id="{B19571EA-E337-41BE-8890-63C90BF7F46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988284" y="937814"/>
            <a:ext cx="4679551" cy="2259848"/>
          </a:xfrm>
          <a:prstGeom prst="rect">
            <a:avLst/>
          </a:prstGeom>
        </p:spPr>
      </p:pic>
    </p:spTree>
    <p:extLst>
      <p:ext uri="{BB962C8B-B14F-4D97-AF65-F5344CB8AC3E}">
        <p14:creationId xmlns:p14="http://schemas.microsoft.com/office/powerpoint/2010/main" val="3354715550"/>
      </p:ext>
    </p:extLst>
  </p:cSld>
  <p:clrMapOvr>
    <a:masterClrMapping/>
  </p:clrMapOvr>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FC814-8ACD-4FF4-86EA-05CC48EB60E8}"/>
              </a:ext>
            </a:extLst>
          </p:cNvPr>
          <p:cNvSpPr>
            <a:spLocks noGrp="1"/>
          </p:cNvSpPr>
          <p:nvPr>
            <p:ph type="title"/>
          </p:nvPr>
        </p:nvSpPr>
        <p:spPr/>
        <p:txBody>
          <a:bodyPr/>
          <a:lstStyle/>
          <a:p>
            <a:r>
              <a:rPr lang="en-US" dirty="0"/>
              <a:t>DEPUTY CLERK/DIRECTOR OF POLICY</a:t>
            </a:r>
          </a:p>
        </p:txBody>
      </p:sp>
      <p:sp>
        <p:nvSpPr>
          <p:cNvPr id="3" name="Text Placeholder 2">
            <a:extLst>
              <a:ext uri="{FF2B5EF4-FFF2-40B4-BE49-F238E27FC236}">
                <a16:creationId xmlns:a16="http://schemas.microsoft.com/office/drawing/2014/main" id="{DDB3ADA7-E387-482D-B033-E33C128E66DB}"/>
              </a:ext>
            </a:extLst>
          </p:cNvPr>
          <p:cNvSpPr>
            <a:spLocks noGrp="1"/>
          </p:cNvSpPr>
          <p:nvPr>
            <p:ph type="body" idx="1"/>
          </p:nvPr>
        </p:nvSpPr>
        <p:spPr>
          <a:xfrm>
            <a:off x="839788" y="1450995"/>
            <a:ext cx="5157787" cy="410658"/>
          </a:xfrm>
        </p:spPr>
        <p:txBody>
          <a:bodyPr>
            <a:normAutofit lnSpcReduction="10000"/>
          </a:bodyPr>
          <a:lstStyle/>
          <a:p>
            <a:r>
              <a:rPr lang="en-US" dirty="0"/>
              <a:t>CLERK’S OFFICE OPERATIONS</a:t>
            </a:r>
          </a:p>
        </p:txBody>
      </p:sp>
      <p:sp>
        <p:nvSpPr>
          <p:cNvPr id="4" name="Content Placeholder 3">
            <a:extLst>
              <a:ext uri="{FF2B5EF4-FFF2-40B4-BE49-F238E27FC236}">
                <a16:creationId xmlns:a16="http://schemas.microsoft.com/office/drawing/2014/main" id="{629EC167-6A9F-42E9-A23F-DB78E3D7FD45}"/>
              </a:ext>
            </a:extLst>
          </p:cNvPr>
          <p:cNvSpPr>
            <a:spLocks noGrp="1"/>
          </p:cNvSpPr>
          <p:nvPr>
            <p:ph sz="half" idx="2"/>
          </p:nvPr>
        </p:nvSpPr>
        <p:spPr>
          <a:xfrm>
            <a:off x="527687" y="2067039"/>
            <a:ext cx="5157787" cy="3684588"/>
          </a:xfrm>
        </p:spPr>
        <p:txBody>
          <a:bodyPr>
            <a:normAutofit fontScale="25000" lnSpcReduction="20000"/>
          </a:bodyPr>
          <a:lstStyle/>
          <a:p>
            <a:pPr lvl="0"/>
            <a:r>
              <a:rPr lang="en-US" dirty="0">
                <a:solidFill>
                  <a:schemeClr val="tx1"/>
                </a:solidFill>
                <a:latin typeface="Lato" panose="020F0502020204030203" pitchFamily="34" charset="0"/>
              </a:rPr>
              <a:t>-</a:t>
            </a:r>
            <a:r>
              <a:rPr lang="en-US" sz="6400" dirty="0">
                <a:solidFill>
                  <a:schemeClr val="tx1"/>
                </a:solidFill>
                <a:latin typeface="Times New Roman" panose="02020603050405020304" pitchFamily="18" charset="0"/>
                <a:cs typeface="Times New Roman" panose="02020603050405020304" pitchFamily="18" charset="0"/>
              </a:rPr>
              <a:t>Maintains Municipal Code</a:t>
            </a:r>
          </a:p>
          <a:p>
            <a:pPr lvl="0"/>
            <a:r>
              <a:rPr lang="en-US" sz="6400" dirty="0">
                <a:solidFill>
                  <a:schemeClr val="tx1"/>
                </a:solidFill>
                <a:latin typeface="Times New Roman" panose="02020603050405020304" pitchFamily="18" charset="0"/>
                <a:cs typeface="Times New Roman" panose="02020603050405020304" pitchFamily="18" charset="0"/>
              </a:rPr>
              <a:t>-Prepares Council Agendas and Meeting Packets</a:t>
            </a:r>
          </a:p>
          <a:p>
            <a:pPr lvl="0"/>
            <a:r>
              <a:rPr lang="en-US" sz="6400" dirty="0">
                <a:solidFill>
                  <a:schemeClr val="tx1"/>
                </a:solidFill>
                <a:latin typeface="Times New Roman" panose="02020603050405020304" pitchFamily="18" charset="0"/>
                <a:cs typeface="Times New Roman" panose="02020603050405020304" pitchFamily="18" charset="0"/>
              </a:rPr>
              <a:t>-Publication of Legal Notices and Legal Advertising</a:t>
            </a:r>
          </a:p>
          <a:p>
            <a:pPr lvl="0"/>
            <a:r>
              <a:rPr lang="en-US" sz="6400" dirty="0">
                <a:solidFill>
                  <a:schemeClr val="tx1"/>
                </a:solidFill>
                <a:latin typeface="Times New Roman" panose="02020603050405020304" pitchFamily="18" charset="0"/>
                <a:cs typeface="Times New Roman" panose="02020603050405020304" pitchFamily="18" charset="0"/>
              </a:rPr>
              <a:t>-Ensures Legislative Compliance with State Law and the Municipal Code</a:t>
            </a:r>
          </a:p>
          <a:p>
            <a:pPr lvl="0"/>
            <a:r>
              <a:rPr lang="en-US" sz="6400" dirty="0">
                <a:solidFill>
                  <a:schemeClr val="tx1"/>
                </a:solidFill>
                <a:latin typeface="Times New Roman" panose="02020603050405020304" pitchFamily="18" charset="0"/>
                <a:cs typeface="Times New Roman" panose="02020603050405020304" pitchFamily="18" charset="0"/>
              </a:rPr>
              <a:t>-Processes Legal Certifications</a:t>
            </a:r>
          </a:p>
          <a:p>
            <a:pPr lvl="0"/>
            <a:r>
              <a:rPr lang="en-US" sz="6400" dirty="0">
                <a:solidFill>
                  <a:schemeClr val="tx1"/>
                </a:solidFill>
                <a:latin typeface="Times New Roman" panose="02020603050405020304" pitchFamily="18" charset="0"/>
                <a:cs typeface="Times New Roman" panose="02020603050405020304" pitchFamily="18" charset="0"/>
              </a:rPr>
              <a:t>-Manages Legislative Processes and Timelines</a:t>
            </a:r>
          </a:p>
          <a:p>
            <a:pPr lvl="0"/>
            <a:r>
              <a:rPr lang="en-US" sz="6400" dirty="0">
                <a:solidFill>
                  <a:schemeClr val="tx1"/>
                </a:solidFill>
                <a:latin typeface="Times New Roman" panose="02020603050405020304" pitchFamily="18" charset="0"/>
                <a:cs typeface="Times New Roman" panose="02020603050405020304" pitchFamily="18" charset="0"/>
              </a:rPr>
              <a:t>-All City Department Reporting</a:t>
            </a:r>
          </a:p>
          <a:p>
            <a:pPr lvl="0"/>
            <a:r>
              <a:rPr lang="en-US" sz="6400" dirty="0">
                <a:solidFill>
                  <a:schemeClr val="tx1"/>
                </a:solidFill>
                <a:latin typeface="Times New Roman" panose="02020603050405020304" pitchFamily="18" charset="0"/>
                <a:cs typeface="Times New Roman" panose="02020603050405020304" pitchFamily="18" charset="0"/>
              </a:rPr>
              <a:t>-Archives Reports and Data</a:t>
            </a:r>
          </a:p>
          <a:p>
            <a:pPr lvl="0"/>
            <a:r>
              <a:rPr lang="en-US" sz="6400" dirty="0">
                <a:solidFill>
                  <a:schemeClr val="tx1"/>
                </a:solidFill>
                <a:latin typeface="Times New Roman" panose="02020603050405020304" pitchFamily="18" charset="0"/>
                <a:cs typeface="Times New Roman" panose="02020603050405020304" pitchFamily="18" charset="0"/>
              </a:rPr>
              <a:t>-Performs Legislative Research</a:t>
            </a:r>
          </a:p>
          <a:p>
            <a:pPr lvl="0"/>
            <a:r>
              <a:rPr lang="en-US" sz="6400" dirty="0">
                <a:solidFill>
                  <a:schemeClr val="tx1"/>
                </a:solidFill>
                <a:latin typeface="Times New Roman" panose="02020603050405020304" pitchFamily="18" charset="0"/>
                <a:cs typeface="Times New Roman" panose="02020603050405020304" pitchFamily="18" charset="0"/>
              </a:rPr>
              <a:t>-Press Releases, Promotional Materials </a:t>
            </a:r>
          </a:p>
          <a:p>
            <a:pPr lvl="0"/>
            <a:r>
              <a:rPr lang="en-US" sz="6400" dirty="0">
                <a:solidFill>
                  <a:schemeClr val="tx1"/>
                </a:solidFill>
                <a:latin typeface="Times New Roman" panose="02020603050405020304" pitchFamily="18" charset="0"/>
                <a:cs typeface="Times New Roman" panose="02020603050405020304" pitchFamily="18" charset="0"/>
              </a:rPr>
              <a:t>-Social Media Management</a:t>
            </a:r>
          </a:p>
          <a:p>
            <a:pPr lvl="0"/>
            <a:r>
              <a:rPr lang="en-US" sz="6400" dirty="0">
                <a:solidFill>
                  <a:schemeClr val="tx1"/>
                </a:solidFill>
                <a:latin typeface="Times New Roman" panose="02020603050405020304" pitchFamily="18" charset="0"/>
                <a:cs typeface="Times New Roman" panose="02020603050405020304" pitchFamily="18" charset="0"/>
              </a:rPr>
              <a:t>-SOPs-Clerk’s Office Policy</a:t>
            </a:r>
          </a:p>
          <a:p>
            <a:pPr lvl="0"/>
            <a:r>
              <a:rPr lang="en-US" sz="6400" dirty="0">
                <a:solidFill>
                  <a:schemeClr val="tx1"/>
                </a:solidFill>
                <a:latin typeface="Times New Roman" panose="02020603050405020304" pitchFamily="18" charset="0"/>
                <a:cs typeface="Times New Roman" panose="02020603050405020304" pitchFamily="18" charset="0"/>
              </a:rPr>
              <a:t>-Manages Open Data Portal Updates</a:t>
            </a:r>
          </a:p>
          <a:p>
            <a:pPr lvl="0"/>
            <a:r>
              <a:rPr lang="en-US" sz="6400" dirty="0">
                <a:solidFill>
                  <a:schemeClr val="tx1"/>
                </a:solidFill>
                <a:latin typeface="Times New Roman" panose="02020603050405020304" pitchFamily="18" charset="0"/>
                <a:cs typeface="Times New Roman" panose="02020603050405020304" pitchFamily="18" charset="0"/>
              </a:rPr>
              <a:t>-Clerk’s Office Communications/Community Distribution List, Artwork Initiative</a:t>
            </a:r>
            <a:endParaRPr lang="en-US" sz="6400" dirty="0">
              <a:latin typeface="Times New Roman" panose="02020603050405020304" pitchFamily="18" charset="0"/>
              <a:cs typeface="Times New Roman" panose="02020603050405020304" pitchFamily="18" charset="0"/>
            </a:endParaRPr>
          </a:p>
          <a:p>
            <a:pPr lvl="0"/>
            <a:endParaRPr lang="en-US" dirty="0"/>
          </a:p>
          <a:p>
            <a:endParaRPr lang="en-US" dirty="0"/>
          </a:p>
        </p:txBody>
      </p:sp>
      <p:sp>
        <p:nvSpPr>
          <p:cNvPr id="5" name="Text Placeholder 4">
            <a:extLst>
              <a:ext uri="{FF2B5EF4-FFF2-40B4-BE49-F238E27FC236}">
                <a16:creationId xmlns:a16="http://schemas.microsoft.com/office/drawing/2014/main" id="{94B41339-C343-4654-A16E-0AE04134E692}"/>
              </a:ext>
            </a:extLst>
          </p:cNvPr>
          <p:cNvSpPr>
            <a:spLocks noGrp="1"/>
          </p:cNvSpPr>
          <p:nvPr>
            <p:ph type="body" sz="quarter" idx="3"/>
          </p:nvPr>
        </p:nvSpPr>
        <p:spPr>
          <a:xfrm>
            <a:off x="6172200" y="1450995"/>
            <a:ext cx="5183188" cy="498265"/>
          </a:xfrm>
        </p:spPr>
        <p:txBody>
          <a:bodyPr>
            <a:normAutofit lnSpcReduction="10000"/>
          </a:bodyPr>
          <a:lstStyle/>
          <a:p>
            <a:r>
              <a:rPr lang="en-US" dirty="0"/>
              <a:t>COUNCIL OPERATIONS</a:t>
            </a:r>
          </a:p>
        </p:txBody>
      </p:sp>
      <p:sp>
        <p:nvSpPr>
          <p:cNvPr id="6" name="Content Placeholder 5">
            <a:extLst>
              <a:ext uri="{FF2B5EF4-FFF2-40B4-BE49-F238E27FC236}">
                <a16:creationId xmlns:a16="http://schemas.microsoft.com/office/drawing/2014/main" id="{D189A6C4-F11F-439E-A22D-CCEB6A8A04C0}"/>
              </a:ext>
            </a:extLst>
          </p:cNvPr>
          <p:cNvSpPr>
            <a:spLocks noGrp="1"/>
          </p:cNvSpPr>
          <p:nvPr>
            <p:ph sz="quarter" idx="4"/>
          </p:nvPr>
        </p:nvSpPr>
        <p:spPr>
          <a:xfrm>
            <a:off x="6280340" y="1949261"/>
            <a:ext cx="5075048" cy="2190179"/>
          </a:xfrm>
        </p:spPr>
        <p:txBody>
          <a:bodyPr>
            <a:normAutofit fontScale="25000" lnSpcReduction="20000"/>
          </a:bodyPr>
          <a:lstStyle/>
          <a:p>
            <a:pPr marL="0" lvl="0" indent="0">
              <a:buNone/>
            </a:pPr>
            <a:endParaRPr lang="en-US" b="1" u="sng" dirty="0">
              <a:solidFill>
                <a:schemeClr val="tx1"/>
              </a:solidFill>
              <a:latin typeface="Lato" panose="020F0502020204030203" pitchFamily="34" charset="0"/>
            </a:endParaRPr>
          </a:p>
          <a:p>
            <a:pPr lvl="0"/>
            <a:r>
              <a:rPr lang="en-US" sz="6400" dirty="0">
                <a:solidFill>
                  <a:schemeClr val="tx1"/>
                </a:solidFill>
                <a:latin typeface="Times New Roman" panose="02020603050405020304" pitchFamily="18" charset="0"/>
                <a:cs typeface="Times New Roman" panose="02020603050405020304" pitchFamily="18" charset="0"/>
              </a:rPr>
              <a:t>-Writes and Reviews Resolutions, Proclamations</a:t>
            </a:r>
          </a:p>
          <a:p>
            <a:pPr lvl="0"/>
            <a:r>
              <a:rPr lang="en-US" sz="6400" dirty="0">
                <a:solidFill>
                  <a:schemeClr val="tx1"/>
                </a:solidFill>
                <a:latin typeface="Times New Roman" panose="02020603050405020304" pitchFamily="18" charset="0"/>
                <a:cs typeface="Times New Roman" panose="02020603050405020304" pitchFamily="18" charset="0"/>
              </a:rPr>
              <a:t>-Writes and </a:t>
            </a:r>
            <a:r>
              <a:rPr lang="en-US" sz="6400" b="1" dirty="0">
                <a:solidFill>
                  <a:schemeClr val="tx1"/>
                </a:solidFill>
                <a:latin typeface="Times New Roman" panose="02020603050405020304" pitchFamily="18" charset="0"/>
                <a:cs typeface="Times New Roman" panose="02020603050405020304" pitchFamily="18" charset="0"/>
              </a:rPr>
              <a:t>Reviews</a:t>
            </a:r>
            <a:r>
              <a:rPr lang="en-US" sz="6400" dirty="0">
                <a:solidFill>
                  <a:schemeClr val="tx1"/>
                </a:solidFill>
                <a:latin typeface="Times New Roman" panose="02020603050405020304" pitchFamily="18" charset="0"/>
                <a:cs typeface="Times New Roman" panose="02020603050405020304" pitchFamily="18" charset="0"/>
              </a:rPr>
              <a:t> Press Releases</a:t>
            </a:r>
          </a:p>
          <a:p>
            <a:pPr lvl="0"/>
            <a:r>
              <a:rPr lang="en-US" sz="6400" dirty="0">
                <a:solidFill>
                  <a:schemeClr val="tx1"/>
                </a:solidFill>
                <a:latin typeface="Times New Roman" panose="02020603050405020304" pitchFamily="18" charset="0"/>
                <a:cs typeface="Times New Roman" panose="02020603050405020304" pitchFamily="18" charset="0"/>
              </a:rPr>
              <a:t>-Continue Fast Track and Electronic Filing  Efforts</a:t>
            </a:r>
          </a:p>
          <a:p>
            <a:pPr lvl="0"/>
            <a:r>
              <a:rPr lang="en-US" sz="6400" dirty="0">
                <a:solidFill>
                  <a:schemeClr val="tx1"/>
                </a:solidFill>
                <a:latin typeface="Times New Roman" panose="02020603050405020304" pitchFamily="18" charset="0"/>
                <a:cs typeface="Times New Roman" panose="02020603050405020304" pitchFamily="18" charset="0"/>
              </a:rPr>
              <a:t>-Correspondence with all petitioners on behalf of Council related to filings</a:t>
            </a:r>
          </a:p>
          <a:p>
            <a:pPr lvl="0"/>
            <a:r>
              <a:rPr lang="en-US" sz="6400" dirty="0">
                <a:solidFill>
                  <a:schemeClr val="tx1"/>
                </a:solidFill>
                <a:latin typeface="Times New Roman" panose="02020603050405020304" pitchFamily="18" charset="0"/>
                <a:cs typeface="Times New Roman" panose="02020603050405020304" pitchFamily="18" charset="0"/>
              </a:rPr>
              <a:t>-Attend meetings on behalf of the Council such as BZA</a:t>
            </a:r>
          </a:p>
          <a:p>
            <a:pPr lvl="0"/>
            <a:r>
              <a:rPr lang="en-US" sz="6400" dirty="0">
                <a:solidFill>
                  <a:schemeClr val="tx1"/>
                </a:solidFill>
                <a:latin typeface="Times New Roman" panose="02020603050405020304" pitchFamily="18" charset="0"/>
                <a:cs typeface="Times New Roman" panose="02020603050405020304" pitchFamily="18" charset="0"/>
              </a:rPr>
              <a:t>-Special Projects – </a:t>
            </a:r>
            <a:r>
              <a:rPr lang="en-US" sz="6400" dirty="0" err="1">
                <a:solidFill>
                  <a:schemeClr val="tx1"/>
                </a:solidFill>
                <a:latin typeface="Times New Roman" panose="02020603050405020304" pitchFamily="18" charset="0"/>
                <a:cs typeface="Times New Roman" panose="02020603050405020304" pitchFamily="18" charset="0"/>
              </a:rPr>
              <a:t>PrimeGov</a:t>
            </a:r>
            <a:r>
              <a:rPr lang="en-US" sz="6400" dirty="0">
                <a:solidFill>
                  <a:schemeClr val="tx1"/>
                </a:solidFill>
                <a:latin typeface="Times New Roman" panose="02020603050405020304" pitchFamily="18" charset="0"/>
                <a:cs typeface="Times New Roman" panose="02020603050405020304" pitchFamily="18" charset="0"/>
              </a:rPr>
              <a:t> implementation, agenda set up</a:t>
            </a:r>
          </a:p>
          <a:p>
            <a:pPr marL="0" lvl="0" indent="0">
              <a:buNone/>
            </a:pPr>
            <a:endParaRPr lang="en-US" dirty="0">
              <a:solidFill>
                <a:schemeClr val="tx1"/>
              </a:solidFill>
              <a:latin typeface="Lato" panose="020F0502020204030203" pitchFamily="34" charset="0"/>
            </a:endParaRPr>
          </a:p>
          <a:p>
            <a:endParaRPr lang="en-US" dirty="0"/>
          </a:p>
        </p:txBody>
      </p:sp>
      <p:pic>
        <p:nvPicPr>
          <p:cNvPr id="11" name="Picture 10" descr="A picture containing athletic game, sport, basketball, wire&#10;&#10;Description automatically generated">
            <a:extLst>
              <a:ext uri="{FF2B5EF4-FFF2-40B4-BE49-F238E27FC236}">
                <a16:creationId xmlns:a16="http://schemas.microsoft.com/office/drawing/2014/main" id="{A3E4EA84-DA3F-47B8-9C6A-D042885E109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477781" y="4023330"/>
            <a:ext cx="2681184" cy="2697941"/>
          </a:xfrm>
          <a:prstGeom prst="rect">
            <a:avLst/>
          </a:prstGeom>
        </p:spPr>
      </p:pic>
      <p:sp>
        <p:nvSpPr>
          <p:cNvPr id="12" name="TextBox 11">
            <a:extLst>
              <a:ext uri="{FF2B5EF4-FFF2-40B4-BE49-F238E27FC236}">
                <a16:creationId xmlns:a16="http://schemas.microsoft.com/office/drawing/2014/main" id="{A9876EDD-13AA-4E02-9BC0-F6DAA39D5AF5}"/>
              </a:ext>
            </a:extLst>
          </p:cNvPr>
          <p:cNvSpPr txBox="1"/>
          <p:nvPr/>
        </p:nvSpPr>
        <p:spPr>
          <a:xfrm>
            <a:off x="3232340" y="6605160"/>
            <a:ext cx="3048000" cy="369332"/>
          </a:xfrm>
          <a:prstGeom prst="rect">
            <a:avLst/>
          </a:prstGeom>
          <a:noFill/>
        </p:spPr>
        <p:txBody>
          <a:bodyPr wrap="square" rtlCol="0">
            <a:spAutoFit/>
          </a:bodyPr>
          <a:lstStyle/>
          <a:p>
            <a:r>
              <a:rPr lang="en-US" sz="900">
                <a:hlinkClick r:id="rId4" tooltip="http://ocw.mit.edu/courses/earth-atmospheric-and-planetary-sciences/12-215-modern-navigation-fall-2006/"/>
              </a:rPr>
              <a:t>This Photo</a:t>
            </a:r>
            <a:r>
              <a:rPr lang="en-US" sz="900"/>
              <a:t> by Unknown Author is licensed under </a:t>
            </a:r>
            <a:r>
              <a:rPr lang="en-US" sz="900">
                <a:hlinkClick r:id="rId5" tooltip="https://creativecommons.org/licenses/by-nc-sa/3.0/"/>
              </a:rPr>
              <a:t>CC BY-SA-NC</a:t>
            </a:r>
            <a:endParaRPr lang="en-US" sz="900"/>
          </a:p>
        </p:txBody>
      </p:sp>
    </p:spTree>
    <p:extLst>
      <p:ext uri="{BB962C8B-B14F-4D97-AF65-F5344CB8AC3E}">
        <p14:creationId xmlns:p14="http://schemas.microsoft.com/office/powerpoint/2010/main" val="3209911868"/>
      </p:ext>
    </p:extLst>
  </p:cSld>
  <p:clrMapOvr>
    <a:masterClrMapping/>
  </p:clrMapOvr>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61E11-BFB5-42D9-9412-BD679A7181F4}"/>
              </a:ext>
            </a:extLst>
          </p:cNvPr>
          <p:cNvSpPr>
            <a:spLocks noGrp="1"/>
          </p:cNvSpPr>
          <p:nvPr>
            <p:ph type="title"/>
          </p:nvPr>
        </p:nvSpPr>
        <p:spPr>
          <a:xfrm>
            <a:off x="839788" y="502213"/>
            <a:ext cx="10515600" cy="891272"/>
          </a:xfrm>
        </p:spPr>
        <p:txBody>
          <a:bodyPr>
            <a:normAutofit fontScale="90000"/>
          </a:bodyPr>
          <a:lstStyle/>
          <a:p>
            <a:r>
              <a:rPr lang="en-US" dirty="0"/>
              <a:t>ORDINANCE VIOLATION BUREAU CLERK</a:t>
            </a:r>
          </a:p>
        </p:txBody>
      </p:sp>
      <p:sp>
        <p:nvSpPr>
          <p:cNvPr id="4" name="Content Placeholder 3">
            <a:extLst>
              <a:ext uri="{FF2B5EF4-FFF2-40B4-BE49-F238E27FC236}">
                <a16:creationId xmlns:a16="http://schemas.microsoft.com/office/drawing/2014/main" id="{59579BD5-6200-48AF-AD66-4EBFF9039FE5}"/>
              </a:ext>
            </a:extLst>
          </p:cNvPr>
          <p:cNvSpPr>
            <a:spLocks noGrp="1"/>
          </p:cNvSpPr>
          <p:nvPr>
            <p:ph sz="half" idx="2"/>
          </p:nvPr>
        </p:nvSpPr>
        <p:spPr>
          <a:xfrm>
            <a:off x="-38328" y="1629279"/>
            <a:ext cx="5404268" cy="3168809"/>
          </a:xfrm>
        </p:spPr>
        <p:txBody>
          <a:bodyPr>
            <a:normAutofit fontScale="40000" lnSpcReduction="20000"/>
          </a:bodyPr>
          <a:lstStyle/>
          <a:p>
            <a:pPr lvl="0" algn="l"/>
            <a:r>
              <a:rPr lang="en-US" dirty="0">
                <a:solidFill>
                  <a:schemeClr val="tx1"/>
                </a:solidFill>
                <a:latin typeface="Lato" panose="020F0502020204030203" pitchFamily="34" charset="0"/>
              </a:rPr>
              <a:t>-Handle all Citizen Violation Concerns</a:t>
            </a:r>
          </a:p>
          <a:p>
            <a:pPr lvl="0" algn="l"/>
            <a:r>
              <a:rPr lang="en-US" dirty="0">
                <a:solidFill>
                  <a:schemeClr val="tx1"/>
                </a:solidFill>
                <a:latin typeface="Lato" panose="020F0502020204030203" pitchFamily="34" charset="0"/>
              </a:rPr>
              <a:t>-Enters and Processes All Municipal Code Violations</a:t>
            </a:r>
          </a:p>
          <a:p>
            <a:pPr lvl="0" algn="l"/>
            <a:r>
              <a:rPr lang="en-US" dirty="0">
                <a:solidFill>
                  <a:schemeClr val="tx1"/>
                </a:solidFill>
                <a:latin typeface="Lato" panose="020F0502020204030203" pitchFamily="34" charset="0"/>
              </a:rPr>
              <a:t>-Compiles Payments, Balances Accounts, Audits and Prepares Deposits</a:t>
            </a:r>
          </a:p>
          <a:p>
            <a:pPr lvl="0" algn="l"/>
            <a:r>
              <a:rPr lang="en-US" dirty="0">
                <a:solidFill>
                  <a:schemeClr val="tx1"/>
                </a:solidFill>
                <a:latin typeface="Lato" panose="020F0502020204030203" pitchFamily="34" charset="0"/>
              </a:rPr>
              <a:t>-Manages Internal Downtown Parking Process</a:t>
            </a:r>
          </a:p>
          <a:p>
            <a:pPr lvl="0" algn="l"/>
            <a:r>
              <a:rPr lang="en-US" dirty="0">
                <a:solidFill>
                  <a:schemeClr val="tx1"/>
                </a:solidFill>
                <a:latin typeface="Lato" panose="020F0502020204030203" pitchFamily="34" charset="0"/>
              </a:rPr>
              <a:t>-Processes and Records Parking Ticket Appeals, OVB Ticket Collections, Scrap Metal Licenses, Special Events Parking Permits</a:t>
            </a:r>
          </a:p>
          <a:p>
            <a:pPr lvl="0" algn="l"/>
            <a:r>
              <a:rPr lang="en-US" dirty="0">
                <a:solidFill>
                  <a:schemeClr val="tx1"/>
                </a:solidFill>
                <a:latin typeface="Lato" panose="020F0502020204030203" pitchFamily="34" charset="0"/>
              </a:rPr>
              <a:t>-Manages Annual Amnesty Day Process from beginning to end</a:t>
            </a:r>
          </a:p>
          <a:p>
            <a:pPr lvl="0" algn="l"/>
            <a:r>
              <a:rPr lang="en-US" dirty="0">
                <a:solidFill>
                  <a:schemeClr val="tx1"/>
                </a:solidFill>
                <a:latin typeface="Lato" panose="020F0502020204030203" pitchFamily="34" charset="0"/>
              </a:rPr>
              <a:t>-</a:t>
            </a:r>
            <a:r>
              <a:rPr lang="en-US" dirty="0">
                <a:solidFill>
                  <a:schemeClr val="tx1"/>
                </a:solidFill>
                <a:highlight>
                  <a:srgbClr val="FFFF00"/>
                </a:highlight>
                <a:latin typeface="Lato" panose="020F0502020204030203" pitchFamily="34" charset="0"/>
              </a:rPr>
              <a:t>Provides Technical Support/ Manages Website</a:t>
            </a:r>
          </a:p>
          <a:p>
            <a:pPr lvl="0" algn="l"/>
            <a:r>
              <a:rPr lang="en-US" dirty="0">
                <a:highlight>
                  <a:srgbClr val="FFFF00"/>
                </a:highlight>
                <a:latin typeface="Lato" panose="020F0502020204030203" pitchFamily="34" charset="0"/>
              </a:rPr>
              <a:t>Handles phone inquiries, walk-in and correspondence inquiries not related to OVB</a:t>
            </a:r>
          </a:p>
          <a:p>
            <a:pPr lvl="0" algn="l"/>
            <a:r>
              <a:rPr lang="en-US" dirty="0">
                <a:solidFill>
                  <a:schemeClr val="tx1"/>
                </a:solidFill>
                <a:highlight>
                  <a:srgbClr val="FFFF00"/>
                </a:highlight>
                <a:latin typeface="Lato" panose="020F0502020204030203" pitchFamily="34" charset="0"/>
              </a:rPr>
              <a:t>Assist with the set up of council meetings</a:t>
            </a:r>
          </a:p>
          <a:p>
            <a:pPr lvl="0" algn="l"/>
            <a:r>
              <a:rPr lang="en-US" dirty="0">
                <a:highlight>
                  <a:srgbClr val="FFFF00"/>
                </a:highlight>
                <a:latin typeface="Lato" panose="020F0502020204030203" pitchFamily="34" charset="0"/>
              </a:rPr>
              <a:t>Assist with administrative duties when needed such as minutes, recordings, meeting set up etc.</a:t>
            </a:r>
          </a:p>
          <a:p>
            <a:pPr lvl="0" algn="l"/>
            <a:r>
              <a:rPr lang="en-US" dirty="0">
                <a:solidFill>
                  <a:schemeClr val="tx1"/>
                </a:solidFill>
                <a:highlight>
                  <a:srgbClr val="FFFF00"/>
                </a:highlight>
                <a:latin typeface="Lato" panose="020F0502020204030203" pitchFamily="34" charset="0"/>
              </a:rPr>
              <a:t>Special projects </a:t>
            </a:r>
          </a:p>
          <a:p>
            <a:endParaRPr lang="en-US" dirty="0"/>
          </a:p>
        </p:txBody>
      </p:sp>
      <p:sp>
        <p:nvSpPr>
          <p:cNvPr id="6" name="Content Placeholder 5">
            <a:extLst>
              <a:ext uri="{FF2B5EF4-FFF2-40B4-BE49-F238E27FC236}">
                <a16:creationId xmlns:a16="http://schemas.microsoft.com/office/drawing/2014/main" id="{6CD938FF-71C2-48DB-ACAF-600789DC2659}"/>
              </a:ext>
            </a:extLst>
          </p:cNvPr>
          <p:cNvSpPr>
            <a:spLocks noGrp="1"/>
          </p:cNvSpPr>
          <p:nvPr>
            <p:ph sz="quarter" idx="4"/>
          </p:nvPr>
        </p:nvSpPr>
        <p:spPr>
          <a:xfrm>
            <a:off x="6210805" y="1691816"/>
            <a:ext cx="5921240" cy="3972106"/>
          </a:xfrm>
        </p:spPr>
        <p:txBody>
          <a:bodyPr>
            <a:normAutofit fontScale="40000" lnSpcReduction="20000"/>
          </a:bodyPr>
          <a:lstStyle/>
          <a:p>
            <a:pPr lvl="0" algn="l"/>
            <a:r>
              <a:rPr lang="en-US" b="0" u="none" dirty="0">
                <a:solidFill>
                  <a:schemeClr val="tx1"/>
                </a:solidFill>
                <a:latin typeface="Lato" panose="020F0502020204030203" pitchFamily="34" charset="0"/>
              </a:rPr>
              <a:t>Provides Technical Support </a:t>
            </a:r>
          </a:p>
          <a:p>
            <a:pPr lvl="0" algn="l"/>
            <a:r>
              <a:rPr lang="en-US" b="0" u="none" dirty="0">
                <a:solidFill>
                  <a:schemeClr val="tx1"/>
                </a:solidFill>
                <a:latin typeface="Lato" panose="020F0502020204030203" pitchFamily="34" charset="0"/>
              </a:rPr>
              <a:t>-Provides OVB District-Level Information to Individual Council Members</a:t>
            </a:r>
          </a:p>
          <a:p>
            <a:pPr lvl="0" algn="l"/>
            <a:r>
              <a:rPr lang="en-US" b="0" u="none" dirty="0">
                <a:solidFill>
                  <a:schemeClr val="tx1"/>
                </a:solidFill>
                <a:latin typeface="Lato" panose="020F0502020204030203" pitchFamily="34" charset="0"/>
              </a:rPr>
              <a:t>-Presents Scrap Metal Ordinance Annually</a:t>
            </a:r>
          </a:p>
          <a:p>
            <a:pPr lvl="0" algn="l"/>
            <a:r>
              <a:rPr lang="en-US" b="0" u="none" dirty="0">
                <a:solidFill>
                  <a:schemeClr val="tx1"/>
                </a:solidFill>
                <a:latin typeface="Lato" panose="020F0502020204030203" pitchFamily="34" charset="0"/>
              </a:rPr>
              <a:t>-Attend Council Meetings when Necessary</a:t>
            </a:r>
          </a:p>
          <a:p>
            <a:pPr lvl="0" algn="l"/>
            <a:r>
              <a:rPr lang="en-US" dirty="0">
                <a:latin typeface="Lato" panose="020F0502020204030203" pitchFamily="34" charset="0"/>
              </a:rPr>
              <a:t>- Assist with the set up of council meetings both on site and off</a:t>
            </a:r>
          </a:p>
          <a:p>
            <a:pPr lvl="0" algn="l"/>
            <a:r>
              <a:rPr lang="en-US" dirty="0">
                <a:latin typeface="Lato" panose="020F0502020204030203" pitchFamily="34" charset="0"/>
              </a:rPr>
              <a:t>- Assist with the set up of outside events</a:t>
            </a:r>
            <a:endParaRPr lang="en-US" dirty="0"/>
          </a:p>
        </p:txBody>
      </p:sp>
      <p:sp>
        <p:nvSpPr>
          <p:cNvPr id="8" name="Text Placeholder 4">
            <a:extLst>
              <a:ext uri="{FF2B5EF4-FFF2-40B4-BE49-F238E27FC236}">
                <a16:creationId xmlns:a16="http://schemas.microsoft.com/office/drawing/2014/main" id="{0F013075-B1D6-4DD6-96F0-DC6AD556548D}"/>
              </a:ext>
            </a:extLst>
          </p:cNvPr>
          <p:cNvSpPr>
            <a:spLocks noGrp="1"/>
          </p:cNvSpPr>
          <p:nvPr>
            <p:ph type="body" sz="quarter" idx="3"/>
          </p:nvPr>
        </p:nvSpPr>
        <p:spPr>
          <a:xfrm>
            <a:off x="6244056" y="1254806"/>
            <a:ext cx="5183188" cy="415934"/>
          </a:xfrm>
        </p:spPr>
        <p:txBody>
          <a:bodyPr>
            <a:normAutofit lnSpcReduction="10000"/>
          </a:bodyPr>
          <a:lstStyle/>
          <a:p>
            <a:r>
              <a:rPr lang="en-US" dirty="0"/>
              <a:t>COUNCIL OPERATIONS</a:t>
            </a:r>
          </a:p>
        </p:txBody>
      </p:sp>
      <p:sp>
        <p:nvSpPr>
          <p:cNvPr id="9" name="Text Placeholder 2">
            <a:extLst>
              <a:ext uri="{FF2B5EF4-FFF2-40B4-BE49-F238E27FC236}">
                <a16:creationId xmlns:a16="http://schemas.microsoft.com/office/drawing/2014/main" id="{09813809-CD80-4BC3-825A-D847FA10A0D1}"/>
              </a:ext>
            </a:extLst>
          </p:cNvPr>
          <p:cNvSpPr>
            <a:spLocks noGrp="1"/>
          </p:cNvSpPr>
          <p:nvPr>
            <p:ph type="body" idx="1"/>
          </p:nvPr>
        </p:nvSpPr>
        <p:spPr>
          <a:xfrm>
            <a:off x="275817" y="1185518"/>
            <a:ext cx="5157787" cy="415934"/>
          </a:xfrm>
        </p:spPr>
        <p:txBody>
          <a:bodyPr>
            <a:normAutofit lnSpcReduction="10000"/>
          </a:bodyPr>
          <a:lstStyle/>
          <a:p>
            <a:r>
              <a:rPr lang="en-US" dirty="0"/>
              <a:t>CLERK’S OFFICE OPERATIONS</a:t>
            </a:r>
          </a:p>
        </p:txBody>
      </p:sp>
      <p:pic>
        <p:nvPicPr>
          <p:cNvPr id="11" name="Picture 10" descr="Graphical user interface&#10;&#10;Description automatically generated with medium confidence">
            <a:extLst>
              <a:ext uri="{FF2B5EF4-FFF2-40B4-BE49-F238E27FC236}">
                <a16:creationId xmlns:a16="http://schemas.microsoft.com/office/drawing/2014/main" id="{C58D7B83-66BB-465F-A85C-174268E4C17A}"/>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172200" y="4025455"/>
            <a:ext cx="5861981" cy="2726174"/>
          </a:xfrm>
          <a:prstGeom prst="rect">
            <a:avLst/>
          </a:prstGeom>
        </p:spPr>
      </p:pic>
      <p:pic>
        <p:nvPicPr>
          <p:cNvPr id="14" name="Picture 13" descr="A person standing next to an airplane&#10;&#10;Description automatically generated with medium confidence">
            <a:extLst>
              <a:ext uri="{FF2B5EF4-FFF2-40B4-BE49-F238E27FC236}">
                <a16:creationId xmlns:a16="http://schemas.microsoft.com/office/drawing/2014/main" id="{1241F387-07DA-4A87-9ECC-AA836F2F440B}"/>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57819" y="4867275"/>
            <a:ext cx="2990850" cy="1990725"/>
          </a:xfrm>
          <a:prstGeom prst="rect">
            <a:avLst/>
          </a:prstGeom>
        </p:spPr>
      </p:pic>
    </p:spTree>
    <p:extLst>
      <p:ext uri="{BB962C8B-B14F-4D97-AF65-F5344CB8AC3E}">
        <p14:creationId xmlns:p14="http://schemas.microsoft.com/office/powerpoint/2010/main" val="4258782630"/>
      </p:ext>
    </p:extLst>
  </p:cSld>
  <p:clrMapOvr>
    <a:masterClrMapping/>
  </p:clrMapOvr>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64847-C5D2-44D3-A0B5-E230E65F6D75}"/>
              </a:ext>
            </a:extLst>
          </p:cNvPr>
          <p:cNvSpPr>
            <a:spLocks noGrp="1"/>
          </p:cNvSpPr>
          <p:nvPr>
            <p:ph type="title"/>
          </p:nvPr>
        </p:nvSpPr>
        <p:spPr>
          <a:xfrm>
            <a:off x="839788" y="865121"/>
            <a:ext cx="10514012" cy="646103"/>
          </a:xfrm>
        </p:spPr>
        <p:txBody>
          <a:bodyPr>
            <a:normAutofit fontScale="90000"/>
          </a:bodyPr>
          <a:lstStyle/>
          <a:p>
            <a:r>
              <a:rPr lang="en-US" dirty="0"/>
              <a:t>EXECUTIVE ASSISTANT/DIRECTOR OF SPECIAL PROJECTS</a:t>
            </a:r>
          </a:p>
        </p:txBody>
      </p:sp>
      <p:sp>
        <p:nvSpPr>
          <p:cNvPr id="4" name="Content Placeholder 3">
            <a:extLst>
              <a:ext uri="{FF2B5EF4-FFF2-40B4-BE49-F238E27FC236}">
                <a16:creationId xmlns:a16="http://schemas.microsoft.com/office/drawing/2014/main" id="{DAC6759F-56A0-43B6-A697-957785FA0030}"/>
              </a:ext>
            </a:extLst>
          </p:cNvPr>
          <p:cNvSpPr>
            <a:spLocks noGrp="1"/>
          </p:cNvSpPr>
          <p:nvPr>
            <p:ph sz="half" idx="2"/>
          </p:nvPr>
        </p:nvSpPr>
        <p:spPr>
          <a:xfrm>
            <a:off x="708377" y="2311899"/>
            <a:ext cx="5157787" cy="4070940"/>
          </a:xfrm>
        </p:spPr>
        <p:txBody>
          <a:bodyPr>
            <a:normAutofit fontScale="47500" lnSpcReduction="20000"/>
          </a:bodyPr>
          <a:lstStyle/>
          <a:p>
            <a:pPr lvl="0" algn="l"/>
            <a:r>
              <a:rPr lang="en-US" sz="4000" dirty="0">
                <a:solidFill>
                  <a:schemeClr val="tx1"/>
                </a:solidFill>
                <a:latin typeface="Times New Roman" panose="02020603050405020304" pitchFamily="18" charset="0"/>
                <a:cs typeface="Times New Roman" panose="02020603050405020304" pitchFamily="18" charset="0"/>
              </a:rPr>
              <a:t>Attend all meetings of the Council on and off-site</a:t>
            </a:r>
          </a:p>
          <a:p>
            <a:pPr lvl="0" algn="l"/>
            <a:r>
              <a:rPr lang="en-US" sz="4000" dirty="0">
                <a:solidFill>
                  <a:schemeClr val="tx1"/>
                </a:solidFill>
                <a:latin typeface="Times New Roman" panose="02020603050405020304" pitchFamily="18" charset="0"/>
                <a:cs typeface="Times New Roman" panose="02020603050405020304" pitchFamily="18" charset="0"/>
              </a:rPr>
              <a:t>-Greets and Assists the Public (over the counter and phone) and Processes Citizen Concerns</a:t>
            </a:r>
          </a:p>
          <a:p>
            <a:pPr lvl="0" algn="l"/>
            <a:r>
              <a:rPr lang="en-US" sz="4000" dirty="0">
                <a:solidFill>
                  <a:schemeClr val="tx1"/>
                </a:solidFill>
                <a:latin typeface="Times New Roman" panose="02020603050405020304" pitchFamily="18" charset="0"/>
                <a:cs typeface="Times New Roman" panose="02020603050405020304" pitchFamily="18" charset="0"/>
              </a:rPr>
              <a:t>-Transcribes and scans Minutes</a:t>
            </a:r>
          </a:p>
          <a:p>
            <a:pPr lvl="0" algn="l"/>
            <a:r>
              <a:rPr lang="en-US" sz="4000" dirty="0">
                <a:solidFill>
                  <a:schemeClr val="tx1"/>
                </a:solidFill>
                <a:latin typeface="Times New Roman" panose="02020603050405020304" pitchFamily="18" charset="0"/>
                <a:cs typeface="Times New Roman" panose="02020603050405020304" pitchFamily="18" charset="0"/>
              </a:rPr>
              <a:t>-Updates Agenda PowerPoint Presentations</a:t>
            </a:r>
          </a:p>
          <a:p>
            <a:pPr lvl="0" algn="l"/>
            <a:r>
              <a:rPr lang="en-US" sz="4000" dirty="0">
                <a:solidFill>
                  <a:schemeClr val="tx1"/>
                </a:solidFill>
                <a:latin typeface="Times New Roman" panose="02020603050405020304" pitchFamily="18" charset="0"/>
                <a:cs typeface="Times New Roman" panose="02020603050405020304" pitchFamily="18" charset="0"/>
              </a:rPr>
              <a:t>-Provides Technical Support for all Meetings of the Council including Prep and Breakdown</a:t>
            </a:r>
          </a:p>
          <a:p>
            <a:pPr lvl="0" algn="l"/>
            <a:r>
              <a:rPr lang="en-US" sz="4000" dirty="0">
                <a:solidFill>
                  <a:schemeClr val="tx1"/>
                </a:solidFill>
                <a:latin typeface="Times New Roman" panose="02020603050405020304" pitchFamily="18" charset="0"/>
                <a:cs typeface="Times New Roman" panose="02020603050405020304" pitchFamily="18" charset="0"/>
              </a:rPr>
              <a:t>-City Clerk’s Schedular</a:t>
            </a:r>
          </a:p>
          <a:p>
            <a:pPr lvl="0" algn="l"/>
            <a:r>
              <a:rPr lang="en-US" sz="4000" dirty="0">
                <a:solidFill>
                  <a:schemeClr val="tx1"/>
                </a:solidFill>
                <a:latin typeface="Times New Roman" panose="02020603050405020304" pitchFamily="18" charset="0"/>
                <a:cs typeface="Times New Roman" panose="02020603050405020304" pitchFamily="18" charset="0"/>
              </a:rPr>
              <a:t>-Staff the City Clerk at events and meetings</a:t>
            </a:r>
          </a:p>
          <a:p>
            <a:pPr lvl="0" algn="l"/>
            <a:r>
              <a:rPr lang="en-US" sz="4000" dirty="0">
                <a:solidFill>
                  <a:schemeClr val="tx1"/>
                </a:solidFill>
                <a:latin typeface="Times New Roman" panose="02020603050405020304" pitchFamily="18" charset="0"/>
                <a:cs typeface="Times New Roman" panose="02020603050405020304" pitchFamily="18" charset="0"/>
              </a:rPr>
              <a:t>Proclamations</a:t>
            </a:r>
          </a:p>
          <a:p>
            <a:pPr lvl="0" algn="l"/>
            <a:r>
              <a:rPr lang="en-US" sz="4000" dirty="0">
                <a:solidFill>
                  <a:schemeClr val="tx1"/>
                </a:solidFill>
                <a:latin typeface="Times New Roman" panose="02020603050405020304" pitchFamily="18" charset="0"/>
                <a:cs typeface="Times New Roman" panose="02020603050405020304" pitchFamily="18" charset="0"/>
              </a:rPr>
              <a:t>Resolutions</a:t>
            </a:r>
          </a:p>
          <a:p>
            <a:pPr lvl="0" algn="l"/>
            <a:r>
              <a:rPr lang="en-US" sz="4000" dirty="0">
                <a:solidFill>
                  <a:schemeClr val="tx1"/>
                </a:solidFill>
                <a:latin typeface="Times New Roman" panose="02020603050405020304" pitchFamily="18" charset="0"/>
                <a:cs typeface="Times New Roman" panose="02020603050405020304" pitchFamily="18" charset="0"/>
              </a:rPr>
              <a:t>Purchasing</a:t>
            </a:r>
            <a:endParaRPr lang="en-US" sz="4000" dirty="0">
              <a:latin typeface="Times New Roman" panose="02020603050405020304" pitchFamily="18" charset="0"/>
              <a:cs typeface="Times New Roman" panose="02020603050405020304" pitchFamily="18" charset="0"/>
            </a:endParaRPr>
          </a:p>
          <a:p>
            <a:endParaRPr lang="en-US" dirty="0"/>
          </a:p>
        </p:txBody>
      </p:sp>
      <p:sp>
        <p:nvSpPr>
          <p:cNvPr id="6" name="Content Placeholder 5">
            <a:extLst>
              <a:ext uri="{FF2B5EF4-FFF2-40B4-BE49-F238E27FC236}">
                <a16:creationId xmlns:a16="http://schemas.microsoft.com/office/drawing/2014/main" id="{FE222E39-0600-447A-BA15-E040ABD2BFB4}"/>
              </a:ext>
            </a:extLst>
          </p:cNvPr>
          <p:cNvSpPr>
            <a:spLocks noGrp="1"/>
          </p:cNvSpPr>
          <p:nvPr>
            <p:ph sz="quarter" idx="4"/>
          </p:nvPr>
        </p:nvSpPr>
        <p:spPr>
          <a:xfrm>
            <a:off x="6172200" y="2505075"/>
            <a:ext cx="5183188" cy="3684588"/>
          </a:xfrm>
        </p:spPr>
        <p:txBody>
          <a:bodyPr>
            <a:normAutofit fontScale="47500" lnSpcReduction="20000"/>
          </a:bodyPr>
          <a:lstStyle/>
          <a:p>
            <a:pPr lvl="0" algn="l"/>
            <a:r>
              <a:rPr lang="en-US" sz="4000" b="0" u="none" dirty="0">
                <a:solidFill>
                  <a:schemeClr val="tx1"/>
                </a:solidFill>
                <a:latin typeface="Times New Roman" panose="02020603050405020304" pitchFamily="18" charset="0"/>
                <a:cs typeface="Times New Roman" panose="02020603050405020304" pitchFamily="18" charset="0"/>
              </a:rPr>
              <a:t>Provides Technical Support</a:t>
            </a:r>
          </a:p>
          <a:p>
            <a:pPr lvl="0" algn="l"/>
            <a:r>
              <a:rPr lang="en-US" sz="4000" b="0" u="none" dirty="0">
                <a:solidFill>
                  <a:schemeClr val="tx1"/>
                </a:solidFill>
                <a:latin typeface="Times New Roman" panose="02020603050405020304" pitchFamily="18" charset="0"/>
                <a:cs typeface="Times New Roman" panose="02020603050405020304" pitchFamily="18" charset="0"/>
              </a:rPr>
              <a:t>-Answers Council Phone</a:t>
            </a:r>
          </a:p>
          <a:p>
            <a:pPr lvl="0" algn="l"/>
            <a:r>
              <a:rPr lang="en-US" sz="4000" b="0" u="none" dirty="0">
                <a:solidFill>
                  <a:schemeClr val="tx1"/>
                </a:solidFill>
                <a:latin typeface="Times New Roman" panose="02020603050405020304" pitchFamily="18" charset="0"/>
                <a:cs typeface="Times New Roman" panose="02020603050405020304" pitchFamily="18" charset="0"/>
              </a:rPr>
              <a:t>-Prep for Council Meetings, Including Correspondence with Presenters</a:t>
            </a:r>
          </a:p>
          <a:p>
            <a:pPr lvl="0" algn="l"/>
            <a:r>
              <a:rPr lang="en-US" sz="4000" b="0" u="none" dirty="0">
                <a:solidFill>
                  <a:schemeClr val="tx1"/>
                </a:solidFill>
                <a:latin typeface="Times New Roman" panose="02020603050405020304" pitchFamily="18" charset="0"/>
                <a:cs typeface="Times New Roman" panose="02020603050405020304" pitchFamily="18" charset="0"/>
              </a:rPr>
              <a:t>-Community Outreach</a:t>
            </a:r>
          </a:p>
          <a:p>
            <a:pPr lvl="0" algn="l"/>
            <a:r>
              <a:rPr lang="en-US" sz="4000" b="0" u="none" dirty="0">
                <a:solidFill>
                  <a:schemeClr val="tx1"/>
                </a:solidFill>
                <a:latin typeface="Times New Roman" panose="02020603050405020304" pitchFamily="18" charset="0"/>
                <a:cs typeface="Times New Roman" panose="02020603050405020304" pitchFamily="18" charset="0"/>
              </a:rPr>
              <a:t>-Special Projects</a:t>
            </a:r>
            <a:endParaRPr lang="en-US" sz="4000" dirty="0">
              <a:latin typeface="Times New Roman" panose="02020603050405020304" pitchFamily="18" charset="0"/>
              <a:cs typeface="Times New Roman" panose="02020603050405020304" pitchFamily="18" charset="0"/>
            </a:endParaRPr>
          </a:p>
          <a:p>
            <a:endParaRPr lang="en-US" dirty="0"/>
          </a:p>
        </p:txBody>
      </p:sp>
      <p:sp>
        <p:nvSpPr>
          <p:cNvPr id="7" name="Text Placeholder 2">
            <a:extLst>
              <a:ext uri="{FF2B5EF4-FFF2-40B4-BE49-F238E27FC236}">
                <a16:creationId xmlns:a16="http://schemas.microsoft.com/office/drawing/2014/main" id="{3393CDB9-393A-4EE0-9970-CEBDDCEC0F87}"/>
              </a:ext>
            </a:extLst>
          </p:cNvPr>
          <p:cNvSpPr>
            <a:spLocks noGrp="1"/>
          </p:cNvSpPr>
          <p:nvPr>
            <p:ph type="body" idx="1"/>
          </p:nvPr>
        </p:nvSpPr>
        <p:spPr>
          <a:xfrm>
            <a:off x="839788" y="1681163"/>
            <a:ext cx="5157787" cy="558296"/>
          </a:xfrm>
        </p:spPr>
        <p:txBody>
          <a:bodyPr>
            <a:normAutofit/>
          </a:bodyPr>
          <a:lstStyle/>
          <a:p>
            <a:r>
              <a:rPr lang="en-US" dirty="0"/>
              <a:t>CLERK’S OFFICE OPERATIONS</a:t>
            </a:r>
          </a:p>
        </p:txBody>
      </p:sp>
      <p:sp>
        <p:nvSpPr>
          <p:cNvPr id="8" name="Text Placeholder 4">
            <a:extLst>
              <a:ext uri="{FF2B5EF4-FFF2-40B4-BE49-F238E27FC236}">
                <a16:creationId xmlns:a16="http://schemas.microsoft.com/office/drawing/2014/main" id="{EE2E1216-2D8E-405D-B61D-D27B2B27EBEC}"/>
              </a:ext>
            </a:extLst>
          </p:cNvPr>
          <p:cNvSpPr>
            <a:spLocks noGrp="1"/>
          </p:cNvSpPr>
          <p:nvPr>
            <p:ph type="body" sz="quarter" idx="3"/>
          </p:nvPr>
        </p:nvSpPr>
        <p:spPr>
          <a:xfrm>
            <a:off x="6172200" y="1681163"/>
            <a:ext cx="5183188" cy="487115"/>
          </a:xfrm>
        </p:spPr>
        <p:txBody>
          <a:bodyPr>
            <a:normAutofit/>
          </a:bodyPr>
          <a:lstStyle/>
          <a:p>
            <a:r>
              <a:rPr lang="en-US" dirty="0"/>
              <a:t>COUNCIL OPERATIONS</a:t>
            </a:r>
          </a:p>
        </p:txBody>
      </p:sp>
      <p:pic>
        <p:nvPicPr>
          <p:cNvPr id="10" name="Picture 9">
            <a:extLst>
              <a:ext uri="{FF2B5EF4-FFF2-40B4-BE49-F238E27FC236}">
                <a16:creationId xmlns:a16="http://schemas.microsoft.com/office/drawing/2014/main" id="{41B4E44D-F839-45F8-AB23-1081926F2F0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185874" y="3733371"/>
            <a:ext cx="3394957" cy="2985489"/>
          </a:xfrm>
          <a:prstGeom prst="rect">
            <a:avLst/>
          </a:prstGeom>
        </p:spPr>
      </p:pic>
    </p:spTree>
    <p:extLst>
      <p:ext uri="{BB962C8B-B14F-4D97-AF65-F5344CB8AC3E}">
        <p14:creationId xmlns:p14="http://schemas.microsoft.com/office/powerpoint/2010/main" val="774414704"/>
      </p:ext>
    </p:extLst>
  </p:cSld>
  <p:clrMapOvr>
    <a:masterClrMapping/>
  </p:clrMapOvr>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72E95-1121-4ECB-B4F6-F74EA2A304C7}"/>
              </a:ext>
            </a:extLst>
          </p:cNvPr>
          <p:cNvSpPr>
            <a:spLocks noGrp="1"/>
          </p:cNvSpPr>
          <p:nvPr>
            <p:ph type="title"/>
          </p:nvPr>
        </p:nvSpPr>
        <p:spPr>
          <a:xfrm>
            <a:off x="839788" y="457200"/>
            <a:ext cx="3932237" cy="1600200"/>
          </a:xfrm>
        </p:spPr>
        <p:txBody>
          <a:bodyPr anchor="b">
            <a:normAutofit/>
          </a:bodyPr>
          <a:lstStyle/>
          <a:p>
            <a:r>
              <a:rPr lang="en-US" dirty="0"/>
              <a:t>Onboarding</a:t>
            </a:r>
          </a:p>
        </p:txBody>
      </p:sp>
      <p:graphicFrame>
        <p:nvGraphicFramePr>
          <p:cNvPr id="11" name="Content Placeholder 2">
            <a:extLst>
              <a:ext uri="{FF2B5EF4-FFF2-40B4-BE49-F238E27FC236}">
                <a16:creationId xmlns:a16="http://schemas.microsoft.com/office/drawing/2014/main" id="{AFFE6E70-903B-41C2-A545-F2C683F6FA7C}"/>
              </a:ext>
            </a:extLst>
          </p:cNvPr>
          <p:cNvGraphicFramePr>
            <a:graphicFrameLocks noGrp="1"/>
          </p:cNvGraphicFramePr>
          <p:nvPr>
            <p:ph idx="1"/>
            <p:extLst>
              <p:ext uri="{D42A27DB-BD31-4B8C-83A1-F6EECF244321}">
                <p14:modId xmlns:p14="http://schemas.microsoft.com/office/powerpoint/2010/main" val="2732786385"/>
              </p:ext>
            </p:extLst>
          </p:nvPr>
        </p:nvGraphicFramePr>
        <p:xfrm>
          <a:off x="6411751" y="1368862"/>
          <a:ext cx="3564516" cy="27103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2" name="Content Placeholder 5" descr="People near an airplane">
            <a:extLst>
              <a:ext uri="{FF2B5EF4-FFF2-40B4-BE49-F238E27FC236}">
                <a16:creationId xmlns:a16="http://schemas.microsoft.com/office/drawing/2014/main" id="{5679F423-26E9-4432-A44D-8EE55FF50C2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5444" y="2549534"/>
            <a:ext cx="5860556" cy="4114800"/>
          </a:xfrm>
          <a:prstGeom prst="rect">
            <a:avLst/>
          </a:prstGeom>
        </p:spPr>
      </p:pic>
    </p:spTree>
    <p:extLst>
      <p:ext uri="{BB962C8B-B14F-4D97-AF65-F5344CB8AC3E}">
        <p14:creationId xmlns:p14="http://schemas.microsoft.com/office/powerpoint/2010/main" val="1955260153"/>
      </p:ext>
    </p:extLst>
  </p:cSld>
  <p:clrMapOvr>
    <a:masterClrMapping/>
  </p:clrMapOvr>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233612E-A974-402D-940D-443CBC5CFDAC}"/>
              </a:ext>
            </a:extLst>
          </p:cNvPr>
          <p:cNvSpPr txBox="1">
            <a:spLocks/>
          </p:cNvSpPr>
          <p:nvPr/>
        </p:nvSpPr>
        <p:spPr>
          <a:xfrm>
            <a:off x="496393" y="720524"/>
            <a:ext cx="10481255" cy="1009651"/>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6000" b="1" kern="1200">
                <a:solidFill>
                  <a:srgbClr val="580000"/>
                </a:solidFill>
                <a:effectLst>
                  <a:outerShdw blurRad="38100" dist="38100" dir="2700000" algn="tl">
                    <a:srgbClr val="000000">
                      <a:alpha val="43137"/>
                    </a:srgbClr>
                  </a:outerShdw>
                </a:effectLst>
                <a:latin typeface="Lato" panose="020F0502020204030203" pitchFamily="34" charset="0"/>
                <a:ea typeface="+mj-ea"/>
                <a:cs typeface="+mj-cs"/>
              </a:defRPr>
            </a:lvl1pPr>
          </a:lstStyle>
          <a:p>
            <a:pPr algn="l">
              <a:spcAft>
                <a:spcPts val="600"/>
              </a:spcAft>
            </a:pPr>
            <a:r>
              <a:rPr lang="en-US" sz="4400"/>
              <a:t>2021 GOALS</a:t>
            </a:r>
            <a:endParaRPr lang="en-US" sz="4400" dirty="0"/>
          </a:p>
        </p:txBody>
      </p:sp>
      <p:graphicFrame>
        <p:nvGraphicFramePr>
          <p:cNvPr id="4" name="Content Placeholder 2">
            <a:extLst>
              <a:ext uri="{FF2B5EF4-FFF2-40B4-BE49-F238E27FC236}">
                <a16:creationId xmlns:a16="http://schemas.microsoft.com/office/drawing/2014/main" id="{A33C7715-AB6B-4C51-AF43-67FA1B0C12B1}"/>
              </a:ext>
            </a:extLst>
          </p:cNvPr>
          <p:cNvGraphicFramePr/>
          <p:nvPr>
            <p:extLst>
              <p:ext uri="{D42A27DB-BD31-4B8C-83A1-F6EECF244321}">
                <p14:modId xmlns:p14="http://schemas.microsoft.com/office/powerpoint/2010/main" val="2299316798"/>
              </p:ext>
            </p:extLst>
          </p:nvPr>
        </p:nvGraphicFramePr>
        <p:xfrm>
          <a:off x="465221" y="1843493"/>
          <a:ext cx="10888579" cy="46499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5702687"/>
      </p:ext>
    </p:extLst>
  </p:cSld>
  <p:clrMapOvr>
    <a:masterClrMapping/>
  </p:clrMapOvr>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EC696-1078-4631-B18E-37B3C8663AE0}"/>
              </a:ext>
            </a:extLst>
          </p:cNvPr>
          <p:cNvSpPr>
            <a:spLocks noGrp="1"/>
          </p:cNvSpPr>
          <p:nvPr>
            <p:ph type="title"/>
          </p:nvPr>
        </p:nvSpPr>
        <p:spPr/>
        <p:txBody>
          <a:bodyPr/>
          <a:lstStyle/>
          <a:p>
            <a:r>
              <a:rPr lang="en-US" dirty="0"/>
              <a:t>Where we are currently.</a:t>
            </a:r>
          </a:p>
        </p:txBody>
      </p:sp>
      <p:sp>
        <p:nvSpPr>
          <p:cNvPr id="3" name="Text Placeholder 2">
            <a:extLst>
              <a:ext uri="{FF2B5EF4-FFF2-40B4-BE49-F238E27FC236}">
                <a16:creationId xmlns:a16="http://schemas.microsoft.com/office/drawing/2014/main" id="{60F74160-9B38-41A2-9F5F-B46CF633EF92}"/>
              </a:ext>
            </a:extLst>
          </p:cNvPr>
          <p:cNvSpPr>
            <a:spLocks noGrp="1"/>
          </p:cNvSpPr>
          <p:nvPr>
            <p:ph type="body" idx="1"/>
          </p:nvPr>
        </p:nvSpPr>
        <p:spPr>
          <a:xfrm>
            <a:off x="839788" y="1351055"/>
            <a:ext cx="5157787" cy="823912"/>
          </a:xfrm>
        </p:spPr>
        <p:txBody>
          <a:bodyPr/>
          <a:lstStyle/>
          <a:p>
            <a:pPr algn="ctr"/>
            <a:r>
              <a:rPr lang="en-US" dirty="0"/>
              <a:t>GOAL	S</a:t>
            </a:r>
          </a:p>
        </p:txBody>
      </p:sp>
      <p:sp>
        <p:nvSpPr>
          <p:cNvPr id="4" name="Content Placeholder 3">
            <a:extLst>
              <a:ext uri="{FF2B5EF4-FFF2-40B4-BE49-F238E27FC236}">
                <a16:creationId xmlns:a16="http://schemas.microsoft.com/office/drawing/2014/main" id="{A90925B5-7918-4FE8-805D-C85938C3266C}"/>
              </a:ext>
            </a:extLst>
          </p:cNvPr>
          <p:cNvSpPr>
            <a:spLocks noGrp="1"/>
          </p:cNvSpPr>
          <p:nvPr>
            <p:ph sz="half" idx="2"/>
          </p:nvPr>
        </p:nvSpPr>
        <p:spPr>
          <a:xfrm>
            <a:off x="839788" y="2174967"/>
            <a:ext cx="5157787" cy="4014696"/>
          </a:xfrm>
        </p:spPr>
        <p:txBody>
          <a:bodyPr>
            <a:normAutofit fontScale="25000" lnSpcReduction="20000"/>
          </a:bodyPr>
          <a:lstStyle/>
          <a:p>
            <a:pPr marL="0" lvl="0" indent="0">
              <a:buNone/>
            </a:pPr>
            <a:r>
              <a:rPr lang="en-US" sz="4900" b="1" dirty="0">
                <a:solidFill>
                  <a:srgbClr val="00B0F0"/>
                </a:solidFill>
                <a:latin typeface="Times New Roman" panose="02020603050405020304" pitchFamily="18" charset="0"/>
                <a:cs typeface="Times New Roman" panose="02020603050405020304" pitchFamily="18" charset="0"/>
              </a:rPr>
              <a:t>1.  More inclusive transparency to increase community awareness and participation with new interacting technology programming (</a:t>
            </a:r>
            <a:r>
              <a:rPr lang="en-US" sz="4900" b="1" dirty="0" err="1">
                <a:solidFill>
                  <a:srgbClr val="00B0F0"/>
                </a:solidFill>
                <a:latin typeface="Times New Roman" panose="02020603050405020304" pitchFamily="18" charset="0"/>
                <a:cs typeface="Times New Roman" panose="02020603050405020304" pitchFamily="18" charset="0"/>
              </a:rPr>
              <a:t>PrimeGov</a:t>
            </a:r>
            <a:r>
              <a:rPr lang="en-US" sz="4900" b="1" dirty="0">
                <a:solidFill>
                  <a:srgbClr val="00B0F0"/>
                </a:solidFill>
                <a:latin typeface="Times New Roman" panose="02020603050405020304" pitchFamily="18" charset="0"/>
                <a:cs typeface="Times New Roman" panose="02020603050405020304" pitchFamily="18" charset="0"/>
              </a:rPr>
              <a:t>)</a:t>
            </a:r>
          </a:p>
          <a:p>
            <a:pPr marL="342900" indent="-342900">
              <a:buAutoNum type="arabicPeriod" startAt="2"/>
            </a:pPr>
            <a:endParaRPr lang="en-US" sz="4900" b="1" dirty="0">
              <a:latin typeface="Times New Roman" panose="02020603050405020304" pitchFamily="18" charset="0"/>
              <a:cs typeface="Times New Roman" panose="02020603050405020304" pitchFamily="18" charset="0"/>
            </a:endParaRPr>
          </a:p>
          <a:p>
            <a:pPr marL="342900" indent="-342900">
              <a:buAutoNum type="arabicPeriod" startAt="2"/>
            </a:pPr>
            <a:endParaRPr lang="en-US" sz="4900" b="1" dirty="0">
              <a:latin typeface="Times New Roman" panose="02020603050405020304" pitchFamily="18" charset="0"/>
              <a:cs typeface="Times New Roman" panose="02020603050405020304" pitchFamily="18" charset="0"/>
            </a:endParaRPr>
          </a:p>
          <a:p>
            <a:pPr marL="0" indent="0">
              <a:buNone/>
            </a:pPr>
            <a:r>
              <a:rPr lang="en-US" sz="4900" b="1" dirty="0">
                <a:solidFill>
                  <a:srgbClr val="C00000"/>
                </a:solidFill>
                <a:latin typeface="Times New Roman" panose="02020603050405020304" pitchFamily="18" charset="0"/>
                <a:cs typeface="Times New Roman" panose="02020603050405020304" pitchFamily="18" charset="0"/>
              </a:rPr>
              <a:t>2.   Continue efforts to move toward a paperless office</a:t>
            </a:r>
          </a:p>
          <a:p>
            <a:pPr marL="342900" indent="-342900">
              <a:buAutoNum type="arabicPeriod" startAt="3"/>
            </a:pPr>
            <a:endParaRPr lang="en-US" sz="4900" b="1" dirty="0">
              <a:latin typeface="Times New Roman" panose="02020603050405020304" pitchFamily="18" charset="0"/>
              <a:cs typeface="Times New Roman" panose="02020603050405020304" pitchFamily="18" charset="0"/>
            </a:endParaRPr>
          </a:p>
          <a:p>
            <a:pPr marL="342900" indent="-342900">
              <a:buAutoNum type="arabicPeriod" startAt="3"/>
            </a:pPr>
            <a:endParaRPr lang="en-US" sz="4900" b="1" dirty="0">
              <a:latin typeface="Times New Roman" panose="02020603050405020304" pitchFamily="18" charset="0"/>
              <a:cs typeface="Times New Roman" panose="02020603050405020304" pitchFamily="18" charset="0"/>
            </a:endParaRPr>
          </a:p>
          <a:p>
            <a:pPr marL="0" indent="0">
              <a:buNone/>
            </a:pPr>
            <a:r>
              <a:rPr lang="en-US" sz="4900" b="1" dirty="0">
                <a:solidFill>
                  <a:srgbClr val="7030A0"/>
                </a:solidFill>
                <a:latin typeface="Times New Roman" panose="02020603050405020304" pitchFamily="18" charset="0"/>
                <a:cs typeface="Times New Roman" panose="02020603050405020304" pitchFamily="18" charset="0"/>
              </a:rPr>
              <a:t>3.   Continue to upgrade technology, finding innovative, cost-efficient and energy-saving solutions through streamlining and integrating between departments and other governmental entities.</a:t>
            </a:r>
          </a:p>
          <a:p>
            <a:pPr marL="0" indent="0">
              <a:buNone/>
            </a:pPr>
            <a:endParaRPr lang="en-US" sz="4900" b="1" dirty="0">
              <a:solidFill>
                <a:srgbClr val="7030A0"/>
              </a:solidFill>
              <a:latin typeface="Times New Roman" panose="02020603050405020304" pitchFamily="18" charset="0"/>
              <a:cs typeface="Times New Roman" panose="02020603050405020304" pitchFamily="18" charset="0"/>
            </a:endParaRPr>
          </a:p>
          <a:p>
            <a:pPr marL="0" indent="0">
              <a:spcBef>
                <a:spcPts val="0"/>
              </a:spcBef>
              <a:buNone/>
            </a:pPr>
            <a:r>
              <a:rPr lang="en-US" sz="4900" b="1" dirty="0">
                <a:solidFill>
                  <a:schemeClr val="accent6">
                    <a:lumMod val="75000"/>
                  </a:schemeClr>
                </a:solidFill>
                <a:latin typeface="Times New Roman" panose="02020603050405020304" pitchFamily="18" charset="0"/>
                <a:cs typeface="Times New Roman" panose="02020603050405020304" pitchFamily="18" charset="0"/>
              </a:rPr>
              <a:t>4.   Ensure the Open-Door Law and ADA compliance of all meetings of  </a:t>
            </a:r>
          </a:p>
          <a:p>
            <a:pPr marL="0" indent="0">
              <a:spcBef>
                <a:spcPts val="0"/>
              </a:spcBef>
              <a:buNone/>
            </a:pPr>
            <a:r>
              <a:rPr lang="en-US" sz="4900" b="1" dirty="0">
                <a:solidFill>
                  <a:schemeClr val="accent6">
                    <a:lumMod val="75000"/>
                  </a:schemeClr>
                </a:solidFill>
                <a:latin typeface="Times New Roman" panose="02020603050405020304" pitchFamily="18" charset="0"/>
                <a:cs typeface="Times New Roman" panose="02020603050405020304" pitchFamily="18" charset="0"/>
              </a:rPr>
              <a:t>the Council (we are exploring close captioned options)</a:t>
            </a:r>
          </a:p>
          <a:p>
            <a:pPr marL="0" indent="0">
              <a:buNone/>
            </a:pPr>
            <a:r>
              <a:rPr lang="en-US" sz="4900" b="1" dirty="0">
                <a:latin typeface="Times New Roman" panose="02020603050405020304" pitchFamily="18" charset="0"/>
                <a:cs typeface="Times New Roman" panose="02020603050405020304" pitchFamily="18" charset="0"/>
              </a:rPr>
              <a:t>5. </a:t>
            </a:r>
            <a:r>
              <a:rPr lang="en-US" sz="4900" b="1" dirty="0">
                <a:solidFill>
                  <a:srgbClr val="0070C0"/>
                </a:solidFill>
                <a:latin typeface="Times New Roman" panose="02020603050405020304" pitchFamily="18" charset="0"/>
                <a:cs typeface="Times New Roman" panose="02020603050405020304" pitchFamily="18" charset="0"/>
              </a:rPr>
              <a:t>Build upon a comprehensive internship program</a:t>
            </a:r>
          </a:p>
          <a:p>
            <a:pPr marL="0" indent="0">
              <a:buNone/>
            </a:pPr>
            <a:endParaRPr lang="en-US" sz="4900" b="1" dirty="0">
              <a:latin typeface="Times New Roman" panose="02020603050405020304" pitchFamily="18" charset="0"/>
              <a:cs typeface="Times New Roman" panose="02020603050405020304" pitchFamily="18" charset="0"/>
            </a:endParaRPr>
          </a:p>
          <a:p>
            <a:pPr marL="0" indent="0">
              <a:buNone/>
            </a:pPr>
            <a:r>
              <a:rPr lang="en-US" sz="4900" b="1" dirty="0">
                <a:latin typeface="Times New Roman" panose="02020603050405020304" pitchFamily="18" charset="0"/>
                <a:cs typeface="Times New Roman" panose="02020603050405020304" pitchFamily="18" charset="0"/>
              </a:rPr>
              <a:t>6. Ensure smooth transition through training and support for </a:t>
            </a:r>
            <a:r>
              <a:rPr lang="en-US" sz="4900" b="1" dirty="0" err="1">
                <a:latin typeface="Times New Roman" panose="02020603050405020304" pitchFamily="18" charset="0"/>
                <a:cs typeface="Times New Roman" panose="02020603050405020304" pitchFamily="18" charset="0"/>
              </a:rPr>
              <a:t>PrimeGov</a:t>
            </a:r>
            <a:r>
              <a:rPr lang="en-US" sz="4900" b="1" dirty="0">
                <a:latin typeface="Times New Roman" panose="02020603050405020304" pitchFamily="18" charset="0"/>
                <a:cs typeface="Times New Roman" panose="02020603050405020304" pitchFamily="18" charset="0"/>
              </a:rPr>
              <a:t> processing </a:t>
            </a:r>
          </a:p>
          <a:p>
            <a:pPr marL="0" indent="0">
              <a:buNone/>
            </a:pPr>
            <a:endParaRPr lang="en-US" dirty="0"/>
          </a:p>
        </p:txBody>
      </p:sp>
      <p:sp>
        <p:nvSpPr>
          <p:cNvPr id="5" name="Text Placeholder 4">
            <a:extLst>
              <a:ext uri="{FF2B5EF4-FFF2-40B4-BE49-F238E27FC236}">
                <a16:creationId xmlns:a16="http://schemas.microsoft.com/office/drawing/2014/main" id="{9CB30884-D08E-49DB-B2F4-BAE1CF775CA3}"/>
              </a:ext>
            </a:extLst>
          </p:cNvPr>
          <p:cNvSpPr>
            <a:spLocks noGrp="1"/>
          </p:cNvSpPr>
          <p:nvPr>
            <p:ph type="body" sz="quarter" idx="3"/>
          </p:nvPr>
        </p:nvSpPr>
        <p:spPr>
          <a:xfrm>
            <a:off x="6172200" y="1681163"/>
            <a:ext cx="5183188" cy="435020"/>
          </a:xfrm>
        </p:spPr>
        <p:txBody>
          <a:bodyPr/>
          <a:lstStyle/>
          <a:p>
            <a:pPr algn="ctr"/>
            <a:r>
              <a:rPr lang="en-US" dirty="0"/>
              <a:t>ACCOMPLISHMENTS</a:t>
            </a:r>
          </a:p>
        </p:txBody>
      </p:sp>
      <p:sp>
        <p:nvSpPr>
          <p:cNvPr id="6" name="Content Placeholder 5">
            <a:extLst>
              <a:ext uri="{FF2B5EF4-FFF2-40B4-BE49-F238E27FC236}">
                <a16:creationId xmlns:a16="http://schemas.microsoft.com/office/drawing/2014/main" id="{8D3E8C13-7ED4-4D52-8486-760E55DDBF0C}"/>
              </a:ext>
            </a:extLst>
          </p:cNvPr>
          <p:cNvSpPr>
            <a:spLocks noGrp="1"/>
          </p:cNvSpPr>
          <p:nvPr>
            <p:ph sz="quarter" idx="4"/>
          </p:nvPr>
        </p:nvSpPr>
        <p:spPr>
          <a:xfrm>
            <a:off x="6172200" y="2174967"/>
            <a:ext cx="5183188" cy="4014696"/>
          </a:xfrm>
        </p:spPr>
        <p:txBody>
          <a:bodyPr>
            <a:normAutofit fontScale="25000" lnSpcReduction="20000"/>
          </a:bodyPr>
          <a:lstStyle/>
          <a:p>
            <a:pPr marL="0" indent="0">
              <a:buNone/>
            </a:pPr>
            <a:r>
              <a:rPr lang="en-US" sz="4900" dirty="0">
                <a:latin typeface="Times New Roman" panose="02020603050405020304" pitchFamily="18" charset="0"/>
                <a:cs typeface="Times New Roman" panose="02020603050405020304" pitchFamily="18" charset="0"/>
              </a:rPr>
              <a:t>1</a:t>
            </a:r>
            <a:r>
              <a:rPr lang="en-US" sz="4900" dirty="0">
                <a:solidFill>
                  <a:srgbClr val="00B0F0"/>
                </a:solidFill>
                <a:latin typeface="Times New Roman" panose="02020603050405020304" pitchFamily="18" charset="0"/>
                <a:cs typeface="Times New Roman" panose="02020603050405020304" pitchFamily="18" charset="0"/>
              </a:rPr>
              <a:t>.  </a:t>
            </a:r>
            <a:r>
              <a:rPr lang="en-US" sz="4900" b="1" i="1" dirty="0">
                <a:solidFill>
                  <a:srgbClr val="00B0F0"/>
                </a:solidFill>
                <a:latin typeface="Times New Roman" panose="02020603050405020304" pitchFamily="18" charset="0"/>
                <a:cs typeface="Times New Roman" panose="02020603050405020304" pitchFamily="18" charset="0"/>
              </a:rPr>
              <a:t>Built </a:t>
            </a:r>
            <a:r>
              <a:rPr lang="en-US" sz="4900" b="1" i="1" dirty="0" err="1">
                <a:solidFill>
                  <a:srgbClr val="00B0F0"/>
                </a:solidFill>
                <a:latin typeface="Times New Roman" panose="02020603050405020304" pitchFamily="18" charset="0"/>
                <a:cs typeface="Times New Roman" panose="02020603050405020304" pitchFamily="18" charset="0"/>
              </a:rPr>
              <a:t>PrimeGov</a:t>
            </a:r>
            <a:r>
              <a:rPr lang="en-US" sz="4900" b="1" i="1" dirty="0">
                <a:solidFill>
                  <a:srgbClr val="00B0F0"/>
                </a:solidFill>
                <a:latin typeface="Times New Roman" panose="02020603050405020304" pitchFamily="18" charset="0"/>
                <a:cs typeface="Times New Roman" panose="02020603050405020304" pitchFamily="18" charset="0"/>
              </a:rPr>
              <a:t> System</a:t>
            </a:r>
          </a:p>
          <a:p>
            <a:pPr lvl="1"/>
            <a:r>
              <a:rPr lang="en-US" sz="4900" b="1" i="1" dirty="0">
                <a:solidFill>
                  <a:srgbClr val="00B0F0"/>
                </a:solidFill>
                <a:latin typeface="Times New Roman" panose="02020603050405020304" pitchFamily="18" charset="0"/>
                <a:cs typeface="Times New Roman" panose="02020603050405020304" pitchFamily="18" charset="0"/>
              </a:rPr>
              <a:t>Boards and commission (up and running)</a:t>
            </a:r>
          </a:p>
          <a:p>
            <a:pPr lvl="1"/>
            <a:r>
              <a:rPr lang="en-US" sz="4900" b="1" i="1" dirty="0">
                <a:solidFill>
                  <a:srgbClr val="00B0F0"/>
                </a:solidFill>
                <a:latin typeface="Times New Roman" panose="02020603050405020304" pitchFamily="18" charset="0"/>
                <a:cs typeface="Times New Roman" panose="02020603050405020304" pitchFamily="18" charset="0"/>
              </a:rPr>
              <a:t>Council Agenda</a:t>
            </a:r>
          </a:p>
          <a:p>
            <a:pPr lvl="1"/>
            <a:r>
              <a:rPr lang="en-US" sz="4900" b="1" i="1" dirty="0">
                <a:solidFill>
                  <a:srgbClr val="00B0F0"/>
                </a:solidFill>
                <a:latin typeface="Times New Roman" panose="02020603050405020304" pitchFamily="18" charset="0"/>
                <a:cs typeface="Times New Roman" panose="02020603050405020304" pitchFamily="18" charset="0"/>
              </a:rPr>
              <a:t>Public meetings </a:t>
            </a:r>
          </a:p>
          <a:p>
            <a:pPr marL="0" indent="0">
              <a:buNone/>
            </a:pPr>
            <a:r>
              <a:rPr lang="en-US" sz="4900" b="1" i="1" dirty="0">
                <a:latin typeface="Times New Roman" panose="02020603050405020304" pitchFamily="18" charset="0"/>
                <a:cs typeface="Times New Roman" panose="02020603050405020304" pitchFamily="18" charset="0"/>
              </a:rPr>
              <a:t>2.  </a:t>
            </a:r>
            <a:r>
              <a:rPr lang="en-US" sz="4900" b="1" i="1" dirty="0">
                <a:solidFill>
                  <a:srgbClr val="C00000"/>
                </a:solidFill>
                <a:latin typeface="Times New Roman" panose="02020603050405020304" pitchFamily="18" charset="0"/>
                <a:cs typeface="Times New Roman" panose="02020603050405020304" pitchFamily="18" charset="0"/>
              </a:rPr>
              <a:t>Electronic System</a:t>
            </a:r>
          </a:p>
          <a:p>
            <a:pPr lvl="1"/>
            <a:r>
              <a:rPr lang="en-US" sz="4900" b="1" i="1" dirty="0">
                <a:solidFill>
                  <a:srgbClr val="C00000"/>
                </a:solidFill>
                <a:latin typeface="Times New Roman" panose="02020603050405020304" pitchFamily="18" charset="0"/>
                <a:cs typeface="Times New Roman" panose="02020603050405020304" pitchFamily="18" charset="0"/>
              </a:rPr>
              <a:t>OVB Citations and payments</a:t>
            </a:r>
          </a:p>
          <a:p>
            <a:pPr lvl="1"/>
            <a:r>
              <a:rPr lang="en-US" sz="4900" b="1" i="1" dirty="0">
                <a:solidFill>
                  <a:srgbClr val="C00000"/>
                </a:solidFill>
                <a:latin typeface="Times New Roman" panose="02020603050405020304" pitchFamily="18" charset="0"/>
                <a:cs typeface="Times New Roman" panose="02020603050405020304" pitchFamily="18" charset="0"/>
              </a:rPr>
              <a:t>Tablets and cameras </a:t>
            </a:r>
          </a:p>
          <a:p>
            <a:pPr lvl="1"/>
            <a:r>
              <a:rPr lang="en-US" sz="4900" b="1" i="1" dirty="0">
                <a:solidFill>
                  <a:srgbClr val="C00000"/>
                </a:solidFill>
                <a:latin typeface="Times New Roman" panose="02020603050405020304" pitchFamily="18" charset="0"/>
                <a:cs typeface="Times New Roman" panose="02020603050405020304" pitchFamily="18" charset="0"/>
              </a:rPr>
              <a:t>Public meetings </a:t>
            </a:r>
          </a:p>
          <a:p>
            <a:pPr marL="0" indent="0">
              <a:buNone/>
            </a:pPr>
            <a:r>
              <a:rPr lang="en-US" sz="4900" b="1" i="1" dirty="0">
                <a:latin typeface="Times New Roman" panose="02020603050405020304" pitchFamily="18" charset="0"/>
                <a:cs typeface="Times New Roman" panose="02020603050405020304" pitchFamily="18" charset="0"/>
              </a:rPr>
              <a:t>3.  </a:t>
            </a:r>
            <a:r>
              <a:rPr lang="en-US" sz="4900" b="1" i="1" dirty="0">
                <a:solidFill>
                  <a:srgbClr val="7030A0"/>
                </a:solidFill>
                <a:latin typeface="Times New Roman" panose="02020603050405020304" pitchFamily="18" charset="0"/>
                <a:cs typeface="Times New Roman" panose="02020603050405020304" pitchFamily="18" charset="0"/>
              </a:rPr>
              <a:t>Processing System</a:t>
            </a:r>
          </a:p>
          <a:p>
            <a:pPr lvl="1"/>
            <a:r>
              <a:rPr lang="en-US" sz="4900" b="1" i="1" dirty="0">
                <a:solidFill>
                  <a:srgbClr val="7030A0"/>
                </a:solidFill>
                <a:latin typeface="Times New Roman" panose="02020603050405020304" pitchFamily="18" charset="0"/>
                <a:cs typeface="Times New Roman" panose="02020603050405020304" pitchFamily="18" charset="0"/>
              </a:rPr>
              <a:t>Launching </a:t>
            </a:r>
            <a:r>
              <a:rPr lang="en-US" sz="4900" b="1" i="1" dirty="0" err="1">
                <a:solidFill>
                  <a:srgbClr val="7030A0"/>
                </a:solidFill>
                <a:latin typeface="Times New Roman" panose="02020603050405020304" pitchFamily="18" charset="0"/>
                <a:cs typeface="Times New Roman" panose="02020603050405020304" pitchFamily="18" charset="0"/>
              </a:rPr>
              <a:t>PrimeGov</a:t>
            </a:r>
            <a:r>
              <a:rPr lang="en-US" sz="4900" b="1" i="1" dirty="0">
                <a:solidFill>
                  <a:srgbClr val="7030A0"/>
                </a:solidFill>
                <a:latin typeface="Times New Roman" panose="02020603050405020304" pitchFamily="18" charset="0"/>
                <a:cs typeface="Times New Roman" panose="02020603050405020304" pitchFamily="18" charset="0"/>
              </a:rPr>
              <a:t> </a:t>
            </a:r>
          </a:p>
          <a:p>
            <a:pPr marL="0" indent="0">
              <a:buNone/>
            </a:pPr>
            <a:r>
              <a:rPr lang="en-US" sz="4900" b="1" i="1" dirty="0">
                <a:latin typeface="Times New Roman" panose="02020603050405020304" pitchFamily="18" charset="0"/>
                <a:cs typeface="Times New Roman" panose="02020603050405020304" pitchFamily="18" charset="0"/>
              </a:rPr>
              <a:t>4.  </a:t>
            </a:r>
            <a:r>
              <a:rPr lang="en-US" sz="4900" b="1" i="1" dirty="0">
                <a:solidFill>
                  <a:schemeClr val="accent6">
                    <a:lumMod val="75000"/>
                  </a:schemeClr>
                </a:solidFill>
                <a:latin typeface="Times New Roman" panose="02020603050405020304" pitchFamily="18" charset="0"/>
                <a:cs typeface="Times New Roman" panose="02020603050405020304" pitchFamily="18" charset="0"/>
              </a:rPr>
              <a:t>Close Caption</a:t>
            </a:r>
          </a:p>
          <a:p>
            <a:pPr lvl="1"/>
            <a:r>
              <a:rPr lang="en-US" sz="4900" b="1" i="1" dirty="0">
                <a:solidFill>
                  <a:schemeClr val="accent6">
                    <a:lumMod val="75000"/>
                  </a:schemeClr>
                </a:solidFill>
                <a:latin typeface="Times New Roman" panose="02020603050405020304" pitchFamily="18" charset="0"/>
                <a:cs typeface="Times New Roman" panose="02020603050405020304" pitchFamily="18" charset="0"/>
              </a:rPr>
              <a:t>Close caption is a part of teams and can be administered through the teams app.</a:t>
            </a:r>
          </a:p>
          <a:p>
            <a:pPr marL="0" indent="0">
              <a:buNone/>
            </a:pPr>
            <a:r>
              <a:rPr lang="en-US" sz="4900" b="1" i="1" dirty="0">
                <a:latin typeface="Times New Roman" panose="02020603050405020304" pitchFamily="18" charset="0"/>
                <a:cs typeface="Times New Roman" panose="02020603050405020304" pitchFamily="18" charset="0"/>
              </a:rPr>
              <a:t>5</a:t>
            </a:r>
            <a:r>
              <a:rPr lang="en-US" sz="4900" b="1" i="1" dirty="0">
                <a:solidFill>
                  <a:srgbClr val="0070C0"/>
                </a:solidFill>
                <a:latin typeface="Times New Roman" panose="02020603050405020304" pitchFamily="18" charset="0"/>
                <a:cs typeface="Times New Roman" panose="02020603050405020304" pitchFamily="18" charset="0"/>
              </a:rPr>
              <a:t>.   Interns</a:t>
            </a:r>
          </a:p>
          <a:p>
            <a:pPr lvl="1"/>
            <a:r>
              <a:rPr lang="en-US" sz="4900" b="1" i="1" dirty="0">
                <a:solidFill>
                  <a:srgbClr val="0070C0"/>
                </a:solidFill>
                <a:latin typeface="Times New Roman" panose="02020603050405020304" pitchFamily="18" charset="0"/>
                <a:cs typeface="Times New Roman" panose="02020603050405020304" pitchFamily="18" charset="0"/>
              </a:rPr>
              <a:t>Staff is working with council to create 3 intern positions as well as intern organizer and space</a:t>
            </a:r>
          </a:p>
          <a:p>
            <a:pPr marL="0" indent="0">
              <a:buNone/>
            </a:pPr>
            <a:r>
              <a:rPr lang="en-US" sz="4900" b="1" i="1" dirty="0">
                <a:latin typeface="Times New Roman" panose="02020603050405020304" pitchFamily="18" charset="0"/>
                <a:cs typeface="Times New Roman" panose="02020603050405020304" pitchFamily="18" charset="0"/>
              </a:rPr>
              <a:t>6. . Meetings with </a:t>
            </a:r>
            <a:r>
              <a:rPr lang="en-US" sz="4900" b="1" i="1" dirty="0" err="1">
                <a:latin typeface="Times New Roman" panose="02020603050405020304" pitchFamily="18" charset="0"/>
                <a:cs typeface="Times New Roman" panose="02020603050405020304" pitchFamily="18" charset="0"/>
              </a:rPr>
              <a:t>PrimeGov</a:t>
            </a:r>
            <a:endParaRPr lang="en-US" sz="4900" b="1" i="1" dirty="0">
              <a:latin typeface="Times New Roman" panose="02020603050405020304" pitchFamily="18" charset="0"/>
              <a:cs typeface="Times New Roman" panose="02020603050405020304" pitchFamily="18" charset="0"/>
            </a:endParaRPr>
          </a:p>
          <a:p>
            <a:pPr lvl="1"/>
            <a:r>
              <a:rPr lang="en-US" sz="4900" b="1" i="1" dirty="0">
                <a:latin typeface="Times New Roman" panose="02020603050405020304" pitchFamily="18" charset="0"/>
                <a:cs typeface="Times New Roman" panose="02020603050405020304" pitchFamily="18" charset="0"/>
              </a:rPr>
              <a:t>Clerk (August 2020 first conversations)</a:t>
            </a:r>
          </a:p>
          <a:p>
            <a:pPr lvl="1"/>
            <a:r>
              <a:rPr lang="en-US" sz="4900" b="1" i="1" dirty="0">
                <a:latin typeface="Times New Roman" panose="02020603050405020304" pitchFamily="18" charset="0"/>
                <a:cs typeface="Times New Roman" panose="02020603050405020304" pitchFamily="18" charset="0"/>
              </a:rPr>
              <a:t>IT  (January 2021)</a:t>
            </a:r>
          </a:p>
          <a:p>
            <a:pPr lvl="1"/>
            <a:r>
              <a:rPr lang="en-US" sz="4900" b="1" i="1" dirty="0">
                <a:latin typeface="Times New Roman" panose="02020603050405020304" pitchFamily="18" charset="0"/>
                <a:cs typeface="Times New Roman" panose="02020603050405020304" pitchFamily="18" charset="0"/>
              </a:rPr>
              <a:t>Council (October live test run)</a:t>
            </a:r>
          </a:p>
          <a:p>
            <a:pPr lvl="1"/>
            <a:r>
              <a:rPr lang="en-US" sz="4900" b="1" i="1" dirty="0">
                <a:latin typeface="Times New Roman" panose="02020603050405020304" pitchFamily="18" charset="0"/>
                <a:cs typeface="Times New Roman" panose="02020603050405020304" pitchFamily="18" charset="0"/>
              </a:rPr>
              <a:t>November test run information release to council and city departments</a:t>
            </a:r>
          </a:p>
          <a:p>
            <a:pPr lvl="1"/>
            <a:endParaRPr lang="en-US" sz="4900" dirty="0">
              <a:latin typeface="Times New Roman" panose="02020603050405020304" pitchFamily="18" charset="0"/>
              <a:cs typeface="Times New Roman" panose="02020603050405020304" pitchFamily="18" charset="0"/>
            </a:endParaRPr>
          </a:p>
          <a:p>
            <a:pPr marL="457200" lvl="1" indent="0">
              <a:buNone/>
            </a:pP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4449378"/>
      </p:ext>
    </p:extLst>
  </p:cSld>
  <p:clrMapOvr>
    <a:masterClrMapping/>
  </p:clrMapOvr>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233612E-A974-402D-940D-443CBC5CFDAC}"/>
              </a:ext>
            </a:extLst>
          </p:cNvPr>
          <p:cNvSpPr txBox="1">
            <a:spLocks/>
          </p:cNvSpPr>
          <p:nvPr/>
        </p:nvSpPr>
        <p:spPr>
          <a:xfrm>
            <a:off x="839788" y="457200"/>
            <a:ext cx="3932237" cy="1600200"/>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b="1" kern="1200">
                <a:solidFill>
                  <a:srgbClr val="580000"/>
                </a:solidFill>
                <a:effectLst>
                  <a:outerShdw blurRad="38100" dist="38100" dir="2700000" algn="tl">
                    <a:srgbClr val="000000">
                      <a:alpha val="43137"/>
                    </a:srgbClr>
                  </a:outerShdw>
                </a:effectLst>
                <a:latin typeface="Lato" panose="020F0502020204030203" pitchFamily="34" charset="0"/>
                <a:ea typeface="+mj-ea"/>
                <a:cs typeface="+mj-cs"/>
              </a:defRPr>
            </a:lvl1pPr>
          </a:lstStyle>
          <a:p>
            <a:pPr algn="l">
              <a:spcAft>
                <a:spcPts val="600"/>
              </a:spcAft>
            </a:pPr>
            <a:r>
              <a:rPr lang="en-US" sz="3200" b="1" kern="1200" dirty="0">
                <a:solidFill>
                  <a:schemeClr val="tx1"/>
                </a:solidFill>
                <a:effectLst>
                  <a:outerShdw blurRad="38100" dist="38100" dir="2700000" algn="tl">
                    <a:srgbClr val="000000">
                      <a:alpha val="43137"/>
                    </a:srgbClr>
                  </a:outerShdw>
                </a:effectLst>
                <a:latin typeface="Lato" panose="020F0502020204030203" pitchFamily="34" charset="0"/>
                <a:ea typeface="+mj-ea"/>
                <a:cs typeface="+mj-cs"/>
              </a:rPr>
              <a:t>Operating Budget – Highlights, Additions, &amp; Changes</a:t>
            </a:r>
          </a:p>
        </p:txBody>
      </p:sp>
      <p:pic>
        <p:nvPicPr>
          <p:cNvPr id="15" name="Picture 14" descr="A screenshot of a cell phone&#10;&#10;Description automatically generated">
            <a:extLst>
              <a:ext uri="{FF2B5EF4-FFF2-40B4-BE49-F238E27FC236}">
                <a16:creationId xmlns:a16="http://schemas.microsoft.com/office/drawing/2014/main" id="{87C2D913-6640-47BB-9006-4E97340761EB}"/>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183188" y="761087"/>
            <a:ext cx="6172200" cy="5546630"/>
          </a:xfrm>
          <a:prstGeom prst="rect">
            <a:avLst/>
          </a:prstGeom>
          <a:noFill/>
        </p:spPr>
      </p:pic>
      <p:sp>
        <p:nvSpPr>
          <p:cNvPr id="6" name="Content Placeholder 2">
            <a:extLst>
              <a:ext uri="{FF2B5EF4-FFF2-40B4-BE49-F238E27FC236}">
                <a16:creationId xmlns:a16="http://schemas.microsoft.com/office/drawing/2014/main" id="{33DF0B21-28F0-41C4-876D-9C29CE0763EE}"/>
              </a:ext>
            </a:extLst>
          </p:cNvPr>
          <p:cNvSpPr txBox="1">
            <a:spLocks/>
          </p:cNvSpPr>
          <p:nvPr/>
        </p:nvSpPr>
        <p:spPr>
          <a:xfrm>
            <a:off x="155357" y="2057400"/>
            <a:ext cx="3932237" cy="45466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rgbClr val="580000"/>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400" kern="1200" dirty="0">
                <a:solidFill>
                  <a:schemeClr val="tx1"/>
                </a:solidFill>
                <a:latin typeface="Times New Roman" panose="02020603050405020304" pitchFamily="18" charset="0"/>
                <a:cs typeface="Times New Roman" panose="02020603050405020304" pitchFamily="18" charset="0"/>
              </a:rPr>
              <a:t>Navigated through virtual world created by Covid-19</a:t>
            </a:r>
          </a:p>
          <a:p>
            <a:pPr algn="l"/>
            <a:r>
              <a:rPr lang="en-US" sz="1400" kern="1200" dirty="0">
                <a:solidFill>
                  <a:schemeClr val="tx1"/>
                </a:solidFill>
                <a:latin typeface="Century Gothic" panose="020B0502020202020204" pitchFamily="34" charset="0"/>
                <a:ea typeface="+mn-ea"/>
                <a:cs typeface="+mn-cs"/>
              </a:rPr>
              <a:t>Interdepartmental/public electronic filings and document management system.</a:t>
            </a:r>
          </a:p>
          <a:p>
            <a:pPr algn="l"/>
            <a:r>
              <a:rPr lang="en-US" sz="1400" dirty="0">
                <a:solidFill>
                  <a:schemeClr val="tx1"/>
                </a:solidFill>
              </a:rPr>
              <a:t>Hired and trained new executive assistant</a:t>
            </a:r>
          </a:p>
          <a:p>
            <a:pPr algn="l"/>
            <a:r>
              <a:rPr lang="en-US" sz="1400" kern="1200" dirty="0">
                <a:solidFill>
                  <a:schemeClr val="tx1"/>
                </a:solidFill>
                <a:latin typeface="Century Gothic" panose="020B0502020202020204" pitchFamily="34" charset="0"/>
                <a:ea typeface="+mn-ea"/>
                <a:cs typeface="+mn-cs"/>
              </a:rPr>
              <a:t>Promoted and trained </a:t>
            </a:r>
            <a:r>
              <a:rPr lang="en-US" sz="1400" dirty="0">
                <a:solidFill>
                  <a:schemeClr val="tx1"/>
                </a:solidFill>
              </a:rPr>
              <a:t>new </a:t>
            </a:r>
            <a:r>
              <a:rPr lang="en-US" sz="1400" kern="1200" dirty="0">
                <a:solidFill>
                  <a:schemeClr val="tx1"/>
                </a:solidFill>
                <a:latin typeface="Century Gothic" panose="020B0502020202020204" pitchFamily="34" charset="0"/>
                <a:ea typeface="+mn-ea"/>
                <a:cs typeface="+mn-cs"/>
              </a:rPr>
              <a:t> </a:t>
            </a:r>
            <a:r>
              <a:rPr lang="en-US" sz="1400" dirty="0">
                <a:solidFill>
                  <a:schemeClr val="tx1"/>
                </a:solidFill>
              </a:rPr>
              <a:t>Deputy/Director of Policy</a:t>
            </a:r>
            <a:endParaRPr lang="en-US" sz="1400" kern="1200" dirty="0">
              <a:solidFill>
                <a:schemeClr val="tx1"/>
              </a:solidFill>
              <a:latin typeface="Century Gothic" panose="020B0502020202020204" pitchFamily="34" charset="0"/>
              <a:ea typeface="+mn-ea"/>
              <a:cs typeface="+mn-cs"/>
            </a:endParaRPr>
          </a:p>
          <a:p>
            <a:pPr algn="l"/>
            <a:r>
              <a:rPr lang="en-US" sz="1400" kern="1200" dirty="0">
                <a:solidFill>
                  <a:schemeClr val="tx1"/>
                </a:solidFill>
                <a:latin typeface="Century Gothic" panose="020B0502020202020204" pitchFamily="34" charset="0"/>
                <a:ea typeface="+mn-ea"/>
                <a:cs typeface="+mn-cs"/>
              </a:rPr>
              <a:t>Increased transparency and accessibility through new software system</a:t>
            </a:r>
          </a:p>
          <a:p>
            <a:pPr algn="l"/>
            <a:r>
              <a:rPr lang="en-US" sz="1400" kern="1200" dirty="0" err="1">
                <a:solidFill>
                  <a:schemeClr val="tx1"/>
                </a:solidFill>
                <a:latin typeface="Century Gothic" panose="020B0502020202020204" pitchFamily="34" charset="0"/>
                <a:ea typeface="+mn-ea"/>
                <a:cs typeface="+mn-cs"/>
              </a:rPr>
              <a:t>PrimeGov</a:t>
            </a:r>
            <a:r>
              <a:rPr lang="en-US" sz="1400" dirty="0">
                <a:solidFill>
                  <a:schemeClr val="tx1"/>
                </a:solidFill>
              </a:rPr>
              <a:t> </a:t>
            </a:r>
            <a:r>
              <a:rPr lang="en-US" sz="1400" kern="1200" dirty="0">
                <a:solidFill>
                  <a:schemeClr val="tx1"/>
                </a:solidFill>
                <a:latin typeface="Century Gothic" panose="020B0502020202020204" pitchFamily="34" charset="0"/>
                <a:ea typeface="+mn-ea"/>
                <a:cs typeface="+mn-cs"/>
              </a:rPr>
              <a:t>Meetings, B&amp;C created, Agenda platform created, Minutes platform </a:t>
            </a:r>
            <a:r>
              <a:rPr lang="en-US" sz="1400" dirty="0">
                <a:solidFill>
                  <a:schemeClr val="tx1"/>
                </a:solidFill>
              </a:rPr>
              <a:t>in progress</a:t>
            </a:r>
            <a:r>
              <a:rPr lang="en-US" sz="1400" kern="1200" dirty="0">
                <a:solidFill>
                  <a:schemeClr val="tx1"/>
                </a:solidFill>
                <a:latin typeface="Century Gothic" panose="020B0502020202020204" pitchFamily="34" charset="0"/>
                <a:ea typeface="+mn-ea"/>
                <a:cs typeface="+mn-cs"/>
              </a:rPr>
              <a:t>, technology connection worked </a:t>
            </a:r>
            <a:r>
              <a:rPr lang="en-US" sz="1400" dirty="0">
                <a:solidFill>
                  <a:schemeClr val="tx1"/>
                </a:solidFill>
              </a:rPr>
              <a:t>in progress for the council.</a:t>
            </a:r>
            <a:endParaRPr lang="en-US" sz="1400" kern="1200" dirty="0">
              <a:solidFill>
                <a:schemeClr val="tx1"/>
              </a:solidFill>
              <a:latin typeface="Century Gothic" panose="020B0502020202020204" pitchFamily="34" charset="0"/>
              <a:ea typeface="+mn-ea"/>
              <a:cs typeface="+mn-cs"/>
            </a:endParaRPr>
          </a:p>
        </p:txBody>
      </p:sp>
      <p:sp>
        <p:nvSpPr>
          <p:cNvPr id="16" name="TextBox 15">
            <a:extLst>
              <a:ext uri="{FF2B5EF4-FFF2-40B4-BE49-F238E27FC236}">
                <a16:creationId xmlns:a16="http://schemas.microsoft.com/office/drawing/2014/main" id="{3D467E81-70FC-4FEA-B0C4-E97BC8C7CF55}"/>
              </a:ext>
            </a:extLst>
          </p:cNvPr>
          <p:cNvSpPr txBox="1"/>
          <p:nvPr/>
        </p:nvSpPr>
        <p:spPr>
          <a:xfrm>
            <a:off x="9048346" y="4906107"/>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www.bibliobsession.net/2011/06/07/bibliotheques-publiques-et-donnees-ouverte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364074920"/>
      </p:ext>
    </p:extLst>
  </p:cSld>
  <p:clrMapOvr>
    <a:masterClrMapping/>
  </p:clrMapOvr>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233612E-A974-402D-940D-443CBC5CFDAC}"/>
              </a:ext>
            </a:extLst>
          </p:cNvPr>
          <p:cNvSpPr txBox="1">
            <a:spLocks/>
          </p:cNvSpPr>
          <p:nvPr/>
        </p:nvSpPr>
        <p:spPr>
          <a:xfrm>
            <a:off x="839788" y="457199"/>
            <a:ext cx="3932237" cy="162347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b="1" kern="1200">
                <a:solidFill>
                  <a:srgbClr val="580000"/>
                </a:solidFill>
                <a:effectLst>
                  <a:outerShdw blurRad="38100" dist="38100" dir="2700000" algn="tl">
                    <a:srgbClr val="000000">
                      <a:alpha val="43137"/>
                    </a:srgbClr>
                  </a:outerShdw>
                </a:effectLst>
                <a:latin typeface="Lato" panose="020F0502020204030203" pitchFamily="34" charset="0"/>
                <a:ea typeface="+mj-ea"/>
                <a:cs typeface="+mj-cs"/>
              </a:defRPr>
            </a:lvl1pPr>
          </a:lstStyle>
          <a:p>
            <a:pPr algn="l">
              <a:spcAft>
                <a:spcPts val="600"/>
              </a:spcAft>
            </a:pPr>
            <a:r>
              <a:rPr lang="en-US" sz="3200" b="1" kern="1200" dirty="0">
                <a:solidFill>
                  <a:schemeClr val="tx1"/>
                </a:solidFill>
                <a:effectLst>
                  <a:outerShdw blurRad="38100" dist="38100" dir="2700000" algn="tl">
                    <a:srgbClr val="000000">
                      <a:alpha val="43137"/>
                    </a:srgbClr>
                  </a:outerShdw>
                </a:effectLst>
                <a:latin typeface="Lato" panose="020F0502020204030203" pitchFamily="34" charset="0"/>
                <a:ea typeface="+mj-ea"/>
                <a:cs typeface="+mj-cs"/>
              </a:rPr>
              <a:t>Goals 2022</a:t>
            </a:r>
          </a:p>
        </p:txBody>
      </p:sp>
      <p:sp>
        <p:nvSpPr>
          <p:cNvPr id="6" name="Content Placeholder 2">
            <a:extLst>
              <a:ext uri="{FF2B5EF4-FFF2-40B4-BE49-F238E27FC236}">
                <a16:creationId xmlns:a16="http://schemas.microsoft.com/office/drawing/2014/main" id="{33DF0B21-28F0-41C4-876D-9C29CE0763EE}"/>
              </a:ext>
            </a:extLst>
          </p:cNvPr>
          <p:cNvSpPr txBox="1">
            <a:spLocks/>
          </p:cNvSpPr>
          <p:nvPr/>
        </p:nvSpPr>
        <p:spPr>
          <a:xfrm>
            <a:off x="178627" y="2102571"/>
            <a:ext cx="5004561" cy="491284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rgbClr val="580000"/>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600" kern="1200" dirty="0">
                <a:solidFill>
                  <a:schemeClr val="tx1"/>
                </a:solidFill>
                <a:latin typeface="Times New Roman" panose="02020603050405020304" pitchFamily="18" charset="0"/>
                <a:cs typeface="Times New Roman" panose="02020603050405020304" pitchFamily="18" charset="0"/>
              </a:rPr>
              <a:t>increase </a:t>
            </a:r>
            <a:r>
              <a:rPr lang="en-US" sz="1600" dirty="0">
                <a:solidFill>
                  <a:schemeClr val="tx1"/>
                </a:solidFill>
                <a:latin typeface="Times New Roman" panose="02020603050405020304" pitchFamily="18" charset="0"/>
                <a:cs typeface="Times New Roman" panose="02020603050405020304" pitchFamily="18" charset="0"/>
              </a:rPr>
              <a:t>social media presence for Council and Clerk</a:t>
            </a:r>
            <a:r>
              <a:rPr lang="en-US" sz="1600" kern="1200" dirty="0">
                <a:solidFill>
                  <a:schemeClr val="tx1"/>
                </a:solidFill>
                <a:latin typeface="Times New Roman" panose="02020603050405020304" pitchFamily="18" charset="0"/>
                <a:cs typeface="Times New Roman" panose="02020603050405020304" pitchFamily="18" charset="0"/>
              </a:rPr>
              <a:t> </a:t>
            </a:r>
          </a:p>
          <a:p>
            <a:pPr algn="l"/>
            <a:r>
              <a:rPr lang="en-US" sz="1600" kern="1200" dirty="0">
                <a:solidFill>
                  <a:schemeClr val="tx1"/>
                </a:solidFill>
                <a:latin typeface="Times New Roman" panose="02020603050405020304" pitchFamily="18" charset="0"/>
                <a:cs typeface="Times New Roman" panose="02020603050405020304" pitchFamily="18" charset="0"/>
              </a:rPr>
              <a:t>increase in professional development and services</a:t>
            </a:r>
          </a:p>
          <a:p>
            <a:pPr algn="l"/>
            <a:r>
              <a:rPr lang="en-US" sz="1600" kern="1200" dirty="0">
                <a:solidFill>
                  <a:schemeClr val="tx1"/>
                </a:solidFill>
                <a:latin typeface="Times New Roman" panose="02020603050405020304" pitchFamily="18" charset="0"/>
                <a:cs typeface="Times New Roman" panose="02020603050405020304" pitchFamily="18" charset="0"/>
              </a:rPr>
              <a:t>Digital government tours, educational videos, overview of clerk’s office and legislation for the public</a:t>
            </a:r>
          </a:p>
          <a:p>
            <a:pPr algn="l"/>
            <a:r>
              <a:rPr lang="en-US" sz="1600" dirty="0">
                <a:solidFill>
                  <a:schemeClr val="tx1"/>
                </a:solidFill>
                <a:latin typeface="Times New Roman" panose="02020603050405020304" pitchFamily="18" charset="0"/>
                <a:cs typeface="Times New Roman" panose="02020603050405020304" pitchFamily="18" charset="0"/>
              </a:rPr>
              <a:t>Restructuring processes and procedures, improving communication with city departments (regular meetings, </a:t>
            </a:r>
            <a:r>
              <a:rPr lang="en-US" sz="1600" dirty="0" err="1">
                <a:solidFill>
                  <a:schemeClr val="tx1"/>
                </a:solidFill>
                <a:latin typeface="Times New Roman" panose="02020603050405020304" pitchFamily="18" charset="0"/>
                <a:cs typeface="Times New Roman" panose="02020603050405020304" pitchFamily="18" charset="0"/>
              </a:rPr>
              <a:t>ie</a:t>
            </a:r>
            <a:r>
              <a:rPr lang="en-US" sz="1600" dirty="0">
                <a:solidFill>
                  <a:schemeClr val="tx1"/>
                </a:solidFill>
                <a:latin typeface="Times New Roman" panose="02020603050405020304" pitchFamily="18" charset="0"/>
                <a:cs typeface="Times New Roman" panose="02020603050405020304" pitchFamily="18" charset="0"/>
              </a:rPr>
              <a:t> monthly, quarterly)</a:t>
            </a:r>
          </a:p>
          <a:p>
            <a:pPr algn="l"/>
            <a:r>
              <a:rPr lang="en-US" sz="1600" dirty="0">
                <a:solidFill>
                  <a:schemeClr val="tx1"/>
                </a:solidFill>
                <a:latin typeface="Times New Roman" panose="02020603050405020304" pitchFamily="18" charset="0"/>
                <a:cs typeface="Times New Roman" panose="02020603050405020304" pitchFamily="18" charset="0"/>
              </a:rPr>
              <a:t>Specialized Community Engagement - a recorded inquiry system (administration services for constituent queries, including follow-up, statistics, inadequacies, and proficiencies).</a:t>
            </a:r>
            <a:endParaRPr lang="en-US" sz="1800" kern="1200" dirty="0">
              <a:solidFill>
                <a:schemeClr val="tx1"/>
              </a:solidFill>
              <a:latin typeface="Times New Roman" panose="02020603050405020304" pitchFamily="18" charset="0"/>
              <a:cs typeface="Times New Roman" panose="02020603050405020304" pitchFamily="18" charset="0"/>
            </a:endParaRPr>
          </a:p>
          <a:p>
            <a:pPr algn="l"/>
            <a:endParaRPr lang="en-US" sz="1600" kern="1200" dirty="0">
              <a:solidFill>
                <a:schemeClr val="tx1"/>
              </a:solidFill>
              <a:latin typeface="Times New Roman" panose="02020603050405020304" pitchFamily="18" charset="0"/>
              <a:cs typeface="Times New Roman" panose="02020603050405020304" pitchFamily="18" charset="0"/>
            </a:endParaRPr>
          </a:p>
          <a:p>
            <a:pPr algn="l"/>
            <a:endParaRPr lang="en-US" sz="1600" i="1" kern="1200" dirty="0">
              <a:solidFill>
                <a:schemeClr val="tx1"/>
              </a:solidFill>
              <a:latin typeface="Times New Roman" panose="02020603050405020304" pitchFamily="18" charset="0"/>
              <a:cs typeface="Times New Roman" panose="02020603050405020304" pitchFamily="18" charset="0"/>
            </a:endParaRPr>
          </a:p>
          <a:p>
            <a:pPr algn="l"/>
            <a:endParaRPr lang="en-US" sz="1000" i="1" kern="1200" dirty="0">
              <a:solidFill>
                <a:schemeClr val="tx1"/>
              </a:solidFill>
              <a:latin typeface="Century Gothic" panose="020B0502020202020204" pitchFamily="34" charset="0"/>
              <a:ea typeface="+mn-ea"/>
              <a:cs typeface="+mn-cs"/>
            </a:endParaRPr>
          </a:p>
          <a:p>
            <a:pPr algn="l"/>
            <a:endParaRPr lang="en-US" sz="1000" i="1" kern="1200" dirty="0">
              <a:solidFill>
                <a:schemeClr val="tx1"/>
              </a:solidFill>
              <a:latin typeface="Century Gothic" panose="020B0502020202020204" pitchFamily="34" charset="0"/>
              <a:ea typeface="+mn-ea"/>
              <a:cs typeface="+mn-cs"/>
            </a:endParaRPr>
          </a:p>
        </p:txBody>
      </p:sp>
      <p:pic>
        <p:nvPicPr>
          <p:cNvPr id="17" name="Content Placeholder 16">
            <a:extLst>
              <a:ext uri="{FF2B5EF4-FFF2-40B4-BE49-F238E27FC236}">
                <a16:creationId xmlns:a16="http://schemas.microsoft.com/office/drawing/2014/main" id="{F37C9FB0-72A1-4B77-BCC3-AA2CF629AB95}"/>
              </a:ext>
            </a:extLst>
          </p:cNvPr>
          <p:cNvPicPr>
            <a:picLocks noGrp="1" noChangeAspect="1"/>
          </p:cNvPicPr>
          <p:nvPr>
            <p:ph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830762" y="814161"/>
            <a:ext cx="4877051" cy="1532130"/>
          </a:xfrm>
        </p:spPr>
      </p:pic>
      <p:pic>
        <p:nvPicPr>
          <p:cNvPr id="20" name="Picture 19" descr="A picture containing light&#10;&#10;Description automatically generated">
            <a:extLst>
              <a:ext uri="{FF2B5EF4-FFF2-40B4-BE49-F238E27FC236}">
                <a16:creationId xmlns:a16="http://schemas.microsoft.com/office/drawing/2014/main" id="{EC76AC80-C4F7-46D3-85D6-547D35AD2A2D}"/>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257768" y="2911510"/>
            <a:ext cx="3876675" cy="3200400"/>
          </a:xfrm>
          <a:prstGeom prst="rect">
            <a:avLst/>
          </a:prstGeom>
        </p:spPr>
      </p:pic>
    </p:spTree>
    <p:extLst>
      <p:ext uri="{BB962C8B-B14F-4D97-AF65-F5344CB8AC3E}">
        <p14:creationId xmlns:p14="http://schemas.microsoft.com/office/powerpoint/2010/main" val="1623460543"/>
      </p:ext>
    </p:extLst>
  </p:cSld>
  <p:clrMapOvr>
    <a:masterClrMapping/>
  </p:clrMapOvr>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39E1E-D534-4B50-BE6F-82733E45EE13}"/>
              </a:ext>
            </a:extLst>
          </p:cNvPr>
          <p:cNvSpPr>
            <a:spLocks noGrp="1"/>
          </p:cNvSpPr>
          <p:nvPr>
            <p:ph type="title"/>
          </p:nvPr>
        </p:nvSpPr>
        <p:spPr/>
        <p:txBody>
          <a:bodyPr/>
          <a:lstStyle/>
          <a:p>
            <a:r>
              <a:rPr lang="en-US" dirty="0"/>
              <a:t>2022 Budget Summary</a:t>
            </a:r>
          </a:p>
        </p:txBody>
      </p:sp>
      <p:graphicFrame>
        <p:nvGraphicFramePr>
          <p:cNvPr id="4" name="Content Placeholder 3">
            <a:extLst>
              <a:ext uri="{FF2B5EF4-FFF2-40B4-BE49-F238E27FC236}">
                <a16:creationId xmlns:a16="http://schemas.microsoft.com/office/drawing/2014/main" id="{58DDC402-A59A-45EB-94AA-7BBDB7D6186E}"/>
              </a:ext>
            </a:extLst>
          </p:cNvPr>
          <p:cNvGraphicFramePr>
            <a:graphicFrameLocks noGrp="1"/>
          </p:cNvGraphicFramePr>
          <p:nvPr>
            <p:ph idx="1"/>
            <p:extLst>
              <p:ext uri="{D42A27DB-BD31-4B8C-83A1-F6EECF244321}">
                <p14:modId xmlns:p14="http://schemas.microsoft.com/office/powerpoint/2010/main" val="2482670189"/>
              </p:ext>
            </p:extLst>
          </p:nvPr>
        </p:nvGraphicFramePr>
        <p:xfrm>
          <a:off x="58057" y="1647372"/>
          <a:ext cx="12039601" cy="5283199"/>
        </p:xfrm>
        <a:graphic>
          <a:graphicData uri="http://schemas.openxmlformats.org/drawingml/2006/table">
            <a:tbl>
              <a:tblPr firstRow="1" firstCol="1" bandRow="1">
                <a:tableStyleId>{5C22544A-7EE6-4342-B048-85BDC9FD1C3A}</a:tableStyleId>
              </a:tblPr>
              <a:tblGrid>
                <a:gridCol w="4284886">
                  <a:extLst>
                    <a:ext uri="{9D8B030D-6E8A-4147-A177-3AD203B41FA5}">
                      <a16:colId xmlns:a16="http://schemas.microsoft.com/office/drawing/2014/main" val="1102204174"/>
                    </a:ext>
                  </a:extLst>
                </a:gridCol>
                <a:gridCol w="2049294">
                  <a:extLst>
                    <a:ext uri="{9D8B030D-6E8A-4147-A177-3AD203B41FA5}">
                      <a16:colId xmlns:a16="http://schemas.microsoft.com/office/drawing/2014/main" val="393744106"/>
                    </a:ext>
                  </a:extLst>
                </a:gridCol>
                <a:gridCol w="2049294">
                  <a:extLst>
                    <a:ext uri="{9D8B030D-6E8A-4147-A177-3AD203B41FA5}">
                      <a16:colId xmlns:a16="http://schemas.microsoft.com/office/drawing/2014/main" val="3689030191"/>
                    </a:ext>
                  </a:extLst>
                </a:gridCol>
                <a:gridCol w="2235593">
                  <a:extLst>
                    <a:ext uri="{9D8B030D-6E8A-4147-A177-3AD203B41FA5}">
                      <a16:colId xmlns:a16="http://schemas.microsoft.com/office/drawing/2014/main" val="3490843246"/>
                    </a:ext>
                  </a:extLst>
                </a:gridCol>
                <a:gridCol w="1420534">
                  <a:extLst>
                    <a:ext uri="{9D8B030D-6E8A-4147-A177-3AD203B41FA5}">
                      <a16:colId xmlns:a16="http://schemas.microsoft.com/office/drawing/2014/main" val="1392664595"/>
                    </a:ext>
                  </a:extLst>
                </a:gridCol>
              </a:tblGrid>
              <a:tr h="497243">
                <a:tc>
                  <a:txBody>
                    <a:bodyPr/>
                    <a:lstStyle/>
                    <a:p>
                      <a:endParaRPr lang="en-US" sz="1000">
                        <a:effectLst/>
                        <a:latin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000">
                          <a:effectLst/>
                        </a:rPr>
                        <a:t>2020 Original Budget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ctr">
                        <a:spcBef>
                          <a:spcPts val="0"/>
                        </a:spcBef>
                        <a:spcAft>
                          <a:spcPts val="0"/>
                        </a:spcAft>
                      </a:pPr>
                      <a:r>
                        <a:rPr lang="en-US" sz="1000">
                          <a:effectLst/>
                        </a:rPr>
                        <a:t>2021 Original Budget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ctr">
                        <a:spcBef>
                          <a:spcPts val="0"/>
                        </a:spcBef>
                        <a:spcAft>
                          <a:spcPts val="0"/>
                        </a:spcAft>
                      </a:pPr>
                      <a:r>
                        <a:rPr lang="en-US" sz="1000">
                          <a:effectLst/>
                        </a:rPr>
                        <a:t>2022 Proposed Budget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spcBef>
                          <a:spcPts val="0"/>
                        </a:spcBef>
                        <a:spcAft>
                          <a:spcPts val="0"/>
                        </a:spcAft>
                      </a:pPr>
                      <a:r>
                        <a:rPr lang="en-US" sz="1000">
                          <a:effectLst/>
                        </a:rPr>
                        <a:t>%YOY </a:t>
                      </a:r>
                      <a:endParaRPr lang="en-US" sz="1100">
                        <a:effectLst/>
                        <a:latin typeface="Calibri" panose="020F0502020204030204" pitchFamily="34" charset="0"/>
                        <a:ea typeface="Calibri" panose="020F0502020204030204" pitchFamily="34" charset="0"/>
                      </a:endParaRPr>
                    </a:p>
                  </a:txBody>
                  <a:tcPr marL="68580" marR="68580" marT="0" marB="0" anchor="b"/>
                </a:tc>
                <a:extLst>
                  <a:ext uri="{0D108BD9-81ED-4DB2-BD59-A6C34878D82A}">
                    <a16:rowId xmlns:a16="http://schemas.microsoft.com/office/drawing/2014/main" val="2328848060"/>
                  </a:ext>
                </a:extLst>
              </a:tr>
              <a:tr h="341854">
                <a:tc>
                  <a:txBody>
                    <a:bodyPr/>
                    <a:lstStyle/>
                    <a:p>
                      <a:pPr marL="0" marR="0">
                        <a:spcBef>
                          <a:spcPts val="0"/>
                        </a:spcBef>
                        <a:spcAft>
                          <a:spcPts val="0"/>
                        </a:spcAft>
                      </a:pPr>
                      <a:r>
                        <a:rPr lang="en-US" sz="1000">
                          <a:effectLst/>
                        </a:rPr>
                        <a:t>Baseline Spending</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556,675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665,083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614,374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-7.6%</a:t>
                      </a:r>
                      <a:endParaRPr lang="en-US" sz="1100">
                        <a:effectLst/>
                        <a:latin typeface="Calibri" panose="020F0502020204030204" pitchFamily="34" charset="0"/>
                        <a:ea typeface="Calibri" panose="020F0502020204030204" pitchFamily="34" charset="0"/>
                      </a:endParaRPr>
                    </a:p>
                  </a:txBody>
                  <a:tcPr marL="68580" marR="68580" marT="0" marB="0" anchor="b"/>
                </a:tc>
                <a:extLst>
                  <a:ext uri="{0D108BD9-81ED-4DB2-BD59-A6C34878D82A}">
                    <a16:rowId xmlns:a16="http://schemas.microsoft.com/office/drawing/2014/main" val="2263314690"/>
                  </a:ext>
                </a:extLst>
              </a:tr>
              <a:tr h="341854">
                <a:tc>
                  <a:txBody>
                    <a:bodyPr/>
                    <a:lstStyle/>
                    <a:p>
                      <a:pPr marL="0" marR="0" indent="127635">
                        <a:spcBef>
                          <a:spcPts val="0"/>
                        </a:spcBef>
                        <a:spcAft>
                          <a:spcPts val="0"/>
                        </a:spcAft>
                      </a:pPr>
                      <a:r>
                        <a:rPr lang="en-US" sz="1000">
                          <a:effectLst/>
                        </a:rPr>
                        <a:t>Interfund Transfers</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48,956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155,926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154,599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-0.9%</a:t>
                      </a:r>
                      <a:endParaRPr lang="en-US" sz="1100">
                        <a:effectLst/>
                        <a:latin typeface="Calibri" panose="020F0502020204030204" pitchFamily="34" charset="0"/>
                        <a:ea typeface="Calibri" panose="020F0502020204030204" pitchFamily="34" charset="0"/>
                      </a:endParaRPr>
                    </a:p>
                  </a:txBody>
                  <a:tcPr marL="68580" marR="68580" marT="0" marB="0" anchor="b"/>
                </a:tc>
                <a:extLst>
                  <a:ext uri="{0D108BD9-81ED-4DB2-BD59-A6C34878D82A}">
                    <a16:rowId xmlns:a16="http://schemas.microsoft.com/office/drawing/2014/main" val="3490773961"/>
                  </a:ext>
                </a:extLst>
              </a:tr>
              <a:tr h="341854">
                <a:tc>
                  <a:txBody>
                    <a:bodyPr/>
                    <a:lstStyle/>
                    <a:p>
                      <a:pPr marL="0" marR="0" indent="127635">
                        <a:spcBef>
                          <a:spcPts val="0"/>
                        </a:spcBef>
                        <a:spcAft>
                          <a:spcPts val="0"/>
                        </a:spcAft>
                      </a:pPr>
                      <a:r>
                        <a:rPr lang="en-US" sz="1000">
                          <a:effectLst/>
                        </a:rPr>
                        <a:t>Essential Operations</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a:t>
                      </a:r>
                      <a:endParaRPr lang="en-US" sz="1100">
                        <a:effectLst/>
                        <a:latin typeface="Calibri" panose="020F0502020204030204" pitchFamily="34" charset="0"/>
                        <a:ea typeface="Calibri" panose="020F0502020204030204" pitchFamily="34" charset="0"/>
                      </a:endParaRPr>
                    </a:p>
                  </a:txBody>
                  <a:tcPr marL="68580" marR="68580" marT="0" marB="0" anchor="b"/>
                </a:tc>
                <a:extLst>
                  <a:ext uri="{0D108BD9-81ED-4DB2-BD59-A6C34878D82A}">
                    <a16:rowId xmlns:a16="http://schemas.microsoft.com/office/drawing/2014/main" val="2706524546"/>
                  </a:ext>
                </a:extLst>
              </a:tr>
              <a:tr h="341854">
                <a:tc>
                  <a:txBody>
                    <a:bodyPr/>
                    <a:lstStyle/>
                    <a:p>
                      <a:pPr marL="0" marR="0" indent="382270">
                        <a:spcBef>
                          <a:spcPts val="0"/>
                        </a:spcBef>
                        <a:spcAft>
                          <a:spcPts val="0"/>
                        </a:spcAft>
                      </a:pPr>
                      <a:r>
                        <a:rPr lang="en-US" sz="1000">
                          <a:effectLst/>
                        </a:rPr>
                        <a:t>City Clerk</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507,719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509,157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459,775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-9.7%</a:t>
                      </a:r>
                      <a:endParaRPr lang="en-US" sz="1100">
                        <a:effectLst/>
                        <a:latin typeface="Calibri" panose="020F0502020204030204" pitchFamily="34" charset="0"/>
                        <a:ea typeface="Calibri" panose="020F0502020204030204" pitchFamily="34" charset="0"/>
                      </a:endParaRPr>
                    </a:p>
                  </a:txBody>
                  <a:tcPr marL="68580" marR="68580" marT="0" marB="0" anchor="b"/>
                </a:tc>
                <a:extLst>
                  <a:ext uri="{0D108BD9-81ED-4DB2-BD59-A6C34878D82A}">
                    <a16:rowId xmlns:a16="http://schemas.microsoft.com/office/drawing/2014/main" val="1156358932"/>
                  </a:ext>
                </a:extLst>
              </a:tr>
              <a:tr h="341854">
                <a:tc>
                  <a:txBody>
                    <a:bodyPr/>
                    <a:lstStyle/>
                    <a:p>
                      <a:pPr marL="0" marR="0" indent="508000">
                        <a:spcBef>
                          <a:spcPts val="0"/>
                        </a:spcBef>
                        <a:spcAft>
                          <a:spcPts val="0"/>
                        </a:spcAft>
                      </a:pPr>
                      <a:r>
                        <a:rPr lang="en-US" sz="1000">
                          <a:effectLst/>
                        </a:rPr>
                        <a:t>Salaries &amp; Wages</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291,397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310,119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265,033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-14.5%</a:t>
                      </a:r>
                      <a:endParaRPr lang="en-US" sz="1100">
                        <a:effectLst/>
                        <a:latin typeface="Calibri" panose="020F0502020204030204" pitchFamily="34" charset="0"/>
                        <a:ea typeface="Calibri" panose="020F0502020204030204" pitchFamily="34" charset="0"/>
                      </a:endParaRPr>
                    </a:p>
                  </a:txBody>
                  <a:tcPr marL="68580" marR="68580" marT="0" marB="0" anchor="b"/>
                </a:tc>
                <a:extLst>
                  <a:ext uri="{0D108BD9-81ED-4DB2-BD59-A6C34878D82A}">
                    <a16:rowId xmlns:a16="http://schemas.microsoft.com/office/drawing/2014/main" val="806143468"/>
                  </a:ext>
                </a:extLst>
              </a:tr>
              <a:tr h="341854">
                <a:tc>
                  <a:txBody>
                    <a:bodyPr/>
                    <a:lstStyle/>
                    <a:p>
                      <a:pPr marL="0" marR="0" indent="508000">
                        <a:spcBef>
                          <a:spcPts val="0"/>
                        </a:spcBef>
                        <a:spcAft>
                          <a:spcPts val="0"/>
                        </a:spcAft>
                      </a:pPr>
                      <a:r>
                        <a:rPr lang="en-US" sz="1000">
                          <a:effectLst/>
                        </a:rPr>
                        <a:t>Fringe Benefits</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118,181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121,838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109,542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-10.1%</a:t>
                      </a:r>
                      <a:endParaRPr lang="en-US" sz="1100">
                        <a:effectLst/>
                        <a:latin typeface="Calibri" panose="020F0502020204030204" pitchFamily="34" charset="0"/>
                        <a:ea typeface="Calibri" panose="020F0502020204030204" pitchFamily="34" charset="0"/>
                      </a:endParaRPr>
                    </a:p>
                  </a:txBody>
                  <a:tcPr marL="68580" marR="68580" marT="0" marB="0" anchor="b"/>
                </a:tc>
                <a:extLst>
                  <a:ext uri="{0D108BD9-81ED-4DB2-BD59-A6C34878D82A}">
                    <a16:rowId xmlns:a16="http://schemas.microsoft.com/office/drawing/2014/main" val="1815222964"/>
                  </a:ext>
                </a:extLst>
              </a:tr>
              <a:tr h="341854">
                <a:tc>
                  <a:txBody>
                    <a:bodyPr/>
                    <a:lstStyle/>
                    <a:p>
                      <a:pPr marL="0" marR="0" indent="508000">
                        <a:spcBef>
                          <a:spcPts val="0"/>
                        </a:spcBef>
                        <a:spcAft>
                          <a:spcPts val="0"/>
                        </a:spcAft>
                      </a:pPr>
                      <a:r>
                        <a:rPr lang="en-US" sz="1000">
                          <a:effectLst/>
                        </a:rPr>
                        <a:t>Education &amp; Training</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3,060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3,000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6,000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100.0%</a:t>
                      </a:r>
                      <a:endParaRPr lang="en-US" sz="1100">
                        <a:effectLst/>
                        <a:latin typeface="Calibri" panose="020F0502020204030204" pitchFamily="34" charset="0"/>
                        <a:ea typeface="Calibri" panose="020F0502020204030204" pitchFamily="34" charset="0"/>
                      </a:endParaRPr>
                    </a:p>
                  </a:txBody>
                  <a:tcPr marL="68580" marR="68580" marT="0" marB="0" anchor="b"/>
                </a:tc>
                <a:extLst>
                  <a:ext uri="{0D108BD9-81ED-4DB2-BD59-A6C34878D82A}">
                    <a16:rowId xmlns:a16="http://schemas.microsoft.com/office/drawing/2014/main" val="4024823624"/>
                  </a:ext>
                </a:extLst>
              </a:tr>
              <a:tr h="341854">
                <a:tc>
                  <a:txBody>
                    <a:bodyPr/>
                    <a:lstStyle/>
                    <a:p>
                      <a:pPr marL="0" marR="0" indent="508000">
                        <a:spcBef>
                          <a:spcPts val="0"/>
                        </a:spcBef>
                        <a:spcAft>
                          <a:spcPts val="0"/>
                        </a:spcAft>
                      </a:pPr>
                      <a:r>
                        <a:rPr lang="en-US" sz="1000">
                          <a:effectLst/>
                        </a:rPr>
                        <a:t>Other Services &amp; Charges</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5,152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4,500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7,500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66.7%</a:t>
                      </a:r>
                      <a:endParaRPr lang="en-US" sz="1100">
                        <a:effectLst/>
                        <a:latin typeface="Calibri" panose="020F0502020204030204" pitchFamily="34" charset="0"/>
                        <a:ea typeface="Calibri" panose="020F0502020204030204" pitchFamily="34" charset="0"/>
                      </a:endParaRPr>
                    </a:p>
                  </a:txBody>
                  <a:tcPr marL="68580" marR="68580" marT="0" marB="0" anchor="b"/>
                </a:tc>
                <a:extLst>
                  <a:ext uri="{0D108BD9-81ED-4DB2-BD59-A6C34878D82A}">
                    <a16:rowId xmlns:a16="http://schemas.microsoft.com/office/drawing/2014/main" val="434546280"/>
                  </a:ext>
                </a:extLst>
              </a:tr>
              <a:tr h="341854">
                <a:tc>
                  <a:txBody>
                    <a:bodyPr/>
                    <a:lstStyle/>
                    <a:p>
                      <a:pPr marL="0" marR="0" indent="508000">
                        <a:spcBef>
                          <a:spcPts val="0"/>
                        </a:spcBef>
                        <a:spcAft>
                          <a:spcPts val="0"/>
                        </a:spcAft>
                      </a:pPr>
                      <a:r>
                        <a:rPr lang="en-US" sz="1000">
                          <a:effectLst/>
                        </a:rPr>
                        <a:t>Printing &amp; Advertising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28,040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27,500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27,500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0.0%</a:t>
                      </a:r>
                      <a:endParaRPr lang="en-US" sz="1100">
                        <a:effectLst/>
                        <a:latin typeface="Calibri" panose="020F0502020204030204" pitchFamily="34" charset="0"/>
                        <a:ea typeface="Calibri" panose="020F0502020204030204" pitchFamily="34" charset="0"/>
                      </a:endParaRPr>
                    </a:p>
                  </a:txBody>
                  <a:tcPr marL="68580" marR="68580" marT="0" marB="0" anchor="b"/>
                </a:tc>
                <a:extLst>
                  <a:ext uri="{0D108BD9-81ED-4DB2-BD59-A6C34878D82A}">
                    <a16:rowId xmlns:a16="http://schemas.microsoft.com/office/drawing/2014/main" val="1318514513"/>
                  </a:ext>
                </a:extLst>
              </a:tr>
              <a:tr h="341854">
                <a:tc>
                  <a:txBody>
                    <a:bodyPr/>
                    <a:lstStyle/>
                    <a:p>
                      <a:pPr marL="0" marR="0" indent="508000">
                        <a:spcBef>
                          <a:spcPts val="0"/>
                        </a:spcBef>
                        <a:spcAft>
                          <a:spcPts val="0"/>
                        </a:spcAft>
                      </a:pPr>
                      <a:r>
                        <a:rPr lang="en-US" sz="1000">
                          <a:effectLst/>
                        </a:rPr>
                        <a:t>Professional Services</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43,000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27,500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25,000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-9.1%</a:t>
                      </a:r>
                      <a:endParaRPr lang="en-US" sz="1100">
                        <a:effectLst/>
                        <a:latin typeface="Calibri" panose="020F0502020204030204" pitchFamily="34" charset="0"/>
                        <a:ea typeface="Calibri" panose="020F0502020204030204" pitchFamily="34" charset="0"/>
                      </a:endParaRPr>
                    </a:p>
                  </a:txBody>
                  <a:tcPr marL="68580" marR="68580" marT="0" marB="0" anchor="b"/>
                </a:tc>
                <a:extLst>
                  <a:ext uri="{0D108BD9-81ED-4DB2-BD59-A6C34878D82A}">
                    <a16:rowId xmlns:a16="http://schemas.microsoft.com/office/drawing/2014/main" val="4043049248"/>
                  </a:ext>
                </a:extLst>
              </a:tr>
              <a:tr h="341854">
                <a:tc>
                  <a:txBody>
                    <a:bodyPr/>
                    <a:lstStyle/>
                    <a:p>
                      <a:pPr marL="0" marR="0" indent="508000">
                        <a:spcBef>
                          <a:spcPts val="0"/>
                        </a:spcBef>
                        <a:spcAft>
                          <a:spcPts val="0"/>
                        </a:spcAft>
                      </a:pPr>
                      <a:r>
                        <a:rPr lang="en-US" sz="1000">
                          <a:effectLst/>
                        </a:rPr>
                        <a:t>Repairs &amp; Maintenance</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5,000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5,000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5,000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0.0%</a:t>
                      </a:r>
                      <a:endParaRPr lang="en-US" sz="1100">
                        <a:effectLst/>
                        <a:latin typeface="Calibri" panose="020F0502020204030204" pitchFamily="34" charset="0"/>
                        <a:ea typeface="Calibri" panose="020F0502020204030204" pitchFamily="34" charset="0"/>
                      </a:endParaRPr>
                    </a:p>
                  </a:txBody>
                  <a:tcPr marL="68580" marR="68580" marT="0" marB="0" anchor="b"/>
                </a:tc>
                <a:extLst>
                  <a:ext uri="{0D108BD9-81ED-4DB2-BD59-A6C34878D82A}">
                    <a16:rowId xmlns:a16="http://schemas.microsoft.com/office/drawing/2014/main" val="2950060784"/>
                  </a:ext>
                </a:extLst>
              </a:tr>
              <a:tr h="341854">
                <a:tc>
                  <a:txBody>
                    <a:bodyPr/>
                    <a:lstStyle/>
                    <a:p>
                      <a:pPr marL="0" marR="0" indent="508000">
                        <a:spcBef>
                          <a:spcPts val="0"/>
                        </a:spcBef>
                        <a:spcAft>
                          <a:spcPts val="0"/>
                        </a:spcAft>
                      </a:pPr>
                      <a:r>
                        <a:rPr lang="en-US" sz="1000">
                          <a:effectLst/>
                        </a:rPr>
                        <a:t>Supplies</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6,800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4,700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9,200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95.7%</a:t>
                      </a:r>
                      <a:endParaRPr lang="en-US" sz="1100">
                        <a:effectLst/>
                        <a:latin typeface="Calibri" panose="020F0502020204030204" pitchFamily="34" charset="0"/>
                        <a:ea typeface="Calibri" panose="020F0502020204030204" pitchFamily="34" charset="0"/>
                      </a:endParaRPr>
                    </a:p>
                  </a:txBody>
                  <a:tcPr marL="68580" marR="68580" marT="0" marB="0" anchor="b"/>
                </a:tc>
                <a:extLst>
                  <a:ext uri="{0D108BD9-81ED-4DB2-BD59-A6C34878D82A}">
                    <a16:rowId xmlns:a16="http://schemas.microsoft.com/office/drawing/2014/main" val="3039060852"/>
                  </a:ext>
                </a:extLst>
              </a:tr>
              <a:tr h="341854">
                <a:tc>
                  <a:txBody>
                    <a:bodyPr/>
                    <a:lstStyle/>
                    <a:p>
                      <a:pPr marL="0" marR="0" indent="508000">
                        <a:spcBef>
                          <a:spcPts val="0"/>
                        </a:spcBef>
                        <a:spcAft>
                          <a:spcPts val="0"/>
                        </a:spcAft>
                      </a:pPr>
                      <a:r>
                        <a:rPr lang="en-US" sz="1000">
                          <a:effectLst/>
                        </a:rPr>
                        <a:t>Travel</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7,089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5,000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5,000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0.0%</a:t>
                      </a:r>
                      <a:endParaRPr lang="en-US" sz="1100">
                        <a:effectLst/>
                        <a:latin typeface="Calibri" panose="020F0502020204030204" pitchFamily="34" charset="0"/>
                        <a:ea typeface="Calibri" panose="020F0502020204030204" pitchFamily="34" charset="0"/>
                      </a:endParaRPr>
                    </a:p>
                  </a:txBody>
                  <a:tcPr marL="68580" marR="68580" marT="0" marB="0" anchor="b"/>
                </a:tc>
                <a:extLst>
                  <a:ext uri="{0D108BD9-81ED-4DB2-BD59-A6C34878D82A}">
                    <a16:rowId xmlns:a16="http://schemas.microsoft.com/office/drawing/2014/main" val="3771616441"/>
                  </a:ext>
                </a:extLst>
              </a:tr>
              <a:tr h="341854">
                <a:tc>
                  <a:txBody>
                    <a:bodyPr/>
                    <a:lstStyle/>
                    <a:p>
                      <a:pPr marL="0" marR="0">
                        <a:spcBef>
                          <a:spcPts val="0"/>
                        </a:spcBef>
                        <a:spcAft>
                          <a:spcPts val="0"/>
                        </a:spcAft>
                      </a:pPr>
                      <a:r>
                        <a:rPr lang="en-US" sz="1000">
                          <a:effectLst/>
                        </a:rPr>
                        <a:t>Grand Total</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dirty="0">
                          <a:effectLst/>
                        </a:rPr>
                        <a:t>           556,675 </a:t>
                      </a:r>
                      <a:endParaRPr lang="en-US" sz="1100" dirty="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665,083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a:effectLst/>
                        </a:rPr>
                        <a:t>               614,374 </a:t>
                      </a:r>
                      <a:endParaRPr lang="en-US" sz="110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r">
                        <a:spcBef>
                          <a:spcPts val="0"/>
                        </a:spcBef>
                        <a:spcAft>
                          <a:spcPts val="0"/>
                        </a:spcAft>
                      </a:pPr>
                      <a:r>
                        <a:rPr lang="en-US" sz="1000" dirty="0">
                          <a:effectLst/>
                        </a:rPr>
                        <a:t>-7.6%</a:t>
                      </a:r>
                      <a:endParaRPr lang="en-US" sz="1100" dirty="0">
                        <a:effectLst/>
                        <a:latin typeface="Calibri" panose="020F0502020204030204" pitchFamily="34" charset="0"/>
                        <a:ea typeface="Calibri" panose="020F0502020204030204" pitchFamily="34" charset="0"/>
                      </a:endParaRPr>
                    </a:p>
                  </a:txBody>
                  <a:tcPr marL="68580" marR="68580" marT="0" marB="0" anchor="b"/>
                </a:tc>
                <a:extLst>
                  <a:ext uri="{0D108BD9-81ED-4DB2-BD59-A6C34878D82A}">
                    <a16:rowId xmlns:a16="http://schemas.microsoft.com/office/drawing/2014/main" val="2328213115"/>
                  </a:ext>
                </a:extLst>
              </a:tr>
            </a:tbl>
          </a:graphicData>
        </a:graphic>
      </p:graphicFrame>
      <p:sp>
        <p:nvSpPr>
          <p:cNvPr id="5" name="Rectangle 1">
            <a:extLst>
              <a:ext uri="{FF2B5EF4-FFF2-40B4-BE49-F238E27FC236}">
                <a16:creationId xmlns:a16="http://schemas.microsoft.com/office/drawing/2014/main" id="{B7595C90-5387-4699-B01C-F7C67529753F}"/>
              </a:ext>
            </a:extLst>
          </p:cNvPr>
          <p:cNvSpPr>
            <a:spLocks noChangeArrowheads="1"/>
          </p:cNvSpPr>
          <p:nvPr/>
        </p:nvSpPr>
        <p:spPr bwMode="auto">
          <a:xfrm>
            <a:off x="-4868362" y="57762"/>
            <a:ext cx="24839920" cy="472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7" name="Chart 6">
            <a:extLst>
              <a:ext uri="{FF2B5EF4-FFF2-40B4-BE49-F238E27FC236}">
                <a16:creationId xmlns:a16="http://schemas.microsoft.com/office/drawing/2014/main" id="{659722F3-3A78-4218-9BE6-48AEF612D65B}"/>
              </a:ext>
            </a:extLst>
          </p:cNvPr>
          <p:cNvGraphicFramePr/>
          <p:nvPr>
            <p:extLst>
              <p:ext uri="{D42A27DB-BD31-4B8C-83A1-F6EECF244321}">
                <p14:modId xmlns:p14="http://schemas.microsoft.com/office/powerpoint/2010/main" val="1496787845"/>
              </p:ext>
            </p:extLst>
          </p:nvPr>
        </p:nvGraphicFramePr>
        <p:xfrm>
          <a:off x="2032000" y="719666"/>
          <a:ext cx="8128000" cy="54186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91822594"/>
      </p:ext>
    </p:extLst>
  </p:cSld>
  <p:clrMapOvr>
    <a:masterClrMapping/>
  </p:clrMapOvr>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09747-318F-4576-9467-B2FFC81CCB0D}"/>
              </a:ext>
            </a:extLst>
          </p:cNvPr>
          <p:cNvSpPr>
            <a:spLocks noGrp="1"/>
          </p:cNvSpPr>
          <p:nvPr>
            <p:ph type="title"/>
          </p:nvPr>
        </p:nvSpPr>
        <p:spPr>
          <a:xfrm>
            <a:off x="465221" y="730915"/>
            <a:ext cx="10481255" cy="1009651"/>
          </a:xfrm>
        </p:spPr>
        <p:txBody>
          <a:bodyPr anchor="ctr">
            <a:normAutofit/>
          </a:bodyPr>
          <a:lstStyle/>
          <a:p>
            <a:r>
              <a:rPr lang="en-US" dirty="0"/>
              <a:t>Questions?</a:t>
            </a:r>
          </a:p>
        </p:txBody>
      </p:sp>
      <p:pic>
        <p:nvPicPr>
          <p:cNvPr id="4" name="Picture 3" descr="A picture containing chart&#10;&#10;Description automatically generated">
            <a:extLst>
              <a:ext uri="{FF2B5EF4-FFF2-40B4-BE49-F238E27FC236}">
                <a16:creationId xmlns:a16="http://schemas.microsoft.com/office/drawing/2014/main" id="{28F3C7E9-3DB7-48E1-9D20-2BD134B7D5A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426372" y="1843493"/>
            <a:ext cx="6966277" cy="4649990"/>
          </a:xfrm>
          <a:prstGeom prst="rect">
            <a:avLst/>
          </a:prstGeom>
          <a:noFill/>
        </p:spPr>
      </p:pic>
    </p:spTree>
    <p:extLst>
      <p:ext uri="{BB962C8B-B14F-4D97-AF65-F5344CB8AC3E}">
        <p14:creationId xmlns:p14="http://schemas.microsoft.com/office/powerpoint/2010/main" val="178186388"/>
      </p:ext>
    </p:extLst>
  </p:cSld>
  <p:clrMapOvr>
    <a:masterClrMapping/>
  </p:clrMapOvr>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sld>
</file>

<file path=ppt/theme/theme1.xml><?xml version="1.0" encoding="utf-8"?>
<a:theme xmlns:a="http://schemas.openxmlformats.org/drawingml/2006/main" name="Defaul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fault Theme" id="{B35B7FA9-83D1-41E5-BB82-79924D0F2AEB}" vid="{6D0540A1-C74F-4301-9FE8-E15CD87C1F3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301BDBFCA06D4A9C6BE1278B0C1F00" ma:contentTypeVersion="2" ma:contentTypeDescription="Create a new document." ma:contentTypeScope="" ma:versionID="6bc416d0bce68f7de3ddc8c0058aea1e">
  <xsd:schema xmlns:xsd="http://www.w3.org/2001/XMLSchema" xmlns:xs="http://www.w3.org/2001/XMLSchema" xmlns:p="http://schemas.microsoft.com/office/2006/metadata/properties" xmlns:ns3="9f24c25e-6804-4239-9c79-2e282168fe83" targetNamespace="http://schemas.microsoft.com/office/2006/metadata/properties" ma:root="true" ma:fieldsID="c8a47f453a2e5b3aff981fcb16547ec1" ns3:_="">
    <xsd:import namespace="9f24c25e-6804-4239-9c79-2e282168fe83"/>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24c25e-6804-4239-9c79-2e282168fe8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77D6385-4962-41B3-A836-2923EDC3DB3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f24c25e-6804-4239-9c79-2e282168fe8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7B15AB5-789E-4FE1-A35C-38A9233D8C4E}">
  <ds:schemaRefs>
    <ds:schemaRef ds:uri="9f24c25e-6804-4239-9c79-2e282168fe83"/>
    <ds:schemaRef ds:uri="http://schemas.microsoft.com/office/2006/metadata/properties"/>
    <ds:schemaRef ds:uri="http://purl.org/dc/elements/1.1/"/>
    <ds:schemaRef ds:uri="http://www.w3.org/XML/1998/namespace"/>
    <ds:schemaRef ds:uri="http://schemas.microsoft.com/office/2006/documentManagement/types"/>
    <ds:schemaRef ds:uri="http://purl.org/dc/terms/"/>
    <ds:schemaRef ds:uri="http://purl.org/dc/dcmitype/"/>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610FEED2-906C-4FC9-8A27-81CF018A55C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3069</TotalTime>
  <Words>2488</Words>
  <Application>Microsoft Office PowerPoint</Application>
  <PresentationFormat>Widescreen</PresentationFormat>
  <Paragraphs>297</Paragraphs>
  <Slides>14</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Century Gothic</vt:lpstr>
      <vt:lpstr>Garamond</vt:lpstr>
      <vt:lpstr>Lato</vt:lpstr>
      <vt:lpstr>Times New Roman</vt:lpstr>
      <vt:lpstr>Default Theme</vt:lpstr>
      <vt:lpstr>Common Council  2022 Budget Hearings</vt:lpstr>
      <vt:lpstr>PowerPoint Presentation</vt:lpstr>
      <vt:lpstr>Office of the city clerk</vt:lpstr>
      <vt:lpstr>CHIEF DEPUTY CLERK</vt:lpstr>
      <vt:lpstr>DEPUTY CLERK/DIRECTOR OF POLICY</vt:lpstr>
      <vt:lpstr>ORDINANCE VIOLATION BUREAU CLERK</vt:lpstr>
      <vt:lpstr>EXECUTIVE ASSISTANT/DIRECTOR OF SPECIAL PROJECTS</vt:lpstr>
      <vt:lpstr>Onboarding</vt:lpstr>
      <vt:lpstr>PowerPoint Presentation</vt:lpstr>
      <vt:lpstr>Where we are currently.</vt:lpstr>
      <vt:lpstr>PowerPoint Presentation</vt:lpstr>
      <vt:lpstr>PowerPoint Presentation</vt:lpstr>
      <vt:lpstr>2022 Budget Summary</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Common Council  2021 Budget Hearings</dc:title>
  <dc:creator>Dawn M. Jones</dc:creator>
  <cp:lastModifiedBy>Dawn M. Jones</cp:lastModifiedBy>
  <cp:revision>23</cp:revision>
  <cp:lastPrinted>2021-09-30T15:35:19Z</cp:lastPrinted>
  <dcterms:created xsi:type="dcterms:W3CDTF">2020-09-22T14:08:31Z</dcterms:created>
  <dcterms:modified xsi:type="dcterms:W3CDTF">2021-09-30T19:14:10Z</dcterms:modified>
</cp:coreProperties>
</file>